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1476" y="-42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hyperlink" Target="mailto:sp29@sp29.wroc.pl" TargetMode="External"/><Relationship Id="rId17" Type="http://schemas.openxmlformats.org/officeDocument/2006/relationships/image" Target="../media/image15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10" Type="http://schemas.openxmlformats.org/officeDocument/2006/relationships/image" Target="../media/image9.jpg"/><Relationship Id="rId19" Type="http://schemas.openxmlformats.org/officeDocument/2006/relationships/image" Target="../media/image17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27.jpg"/><Relationship Id="rId3" Type="http://schemas.openxmlformats.org/officeDocument/2006/relationships/image" Target="../media/image20.png"/><Relationship Id="rId21" Type="http://schemas.openxmlformats.org/officeDocument/2006/relationships/image" Target="../media/image30.jpg"/><Relationship Id="rId7" Type="http://schemas.openxmlformats.org/officeDocument/2006/relationships/hyperlink" Target="mailto:sp29@sp29.wroc.pl" TargetMode="External"/><Relationship Id="rId12" Type="http://schemas.openxmlformats.org/officeDocument/2006/relationships/image" Target="../media/image25.jpg"/><Relationship Id="rId17" Type="http://schemas.openxmlformats.org/officeDocument/2006/relationships/image" Target="../media/image1.jpg"/><Relationship Id="rId2" Type="http://schemas.openxmlformats.org/officeDocument/2006/relationships/image" Target="../media/image19.png"/><Relationship Id="rId16" Type="http://schemas.openxmlformats.org/officeDocument/2006/relationships/image" Target="../media/image1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24.png"/><Relationship Id="rId5" Type="http://schemas.openxmlformats.org/officeDocument/2006/relationships/image" Target="../media/image7.jpg"/><Relationship Id="rId15" Type="http://schemas.openxmlformats.org/officeDocument/2006/relationships/image" Target="../media/image12.jpg"/><Relationship Id="rId10" Type="http://schemas.openxmlformats.org/officeDocument/2006/relationships/image" Target="../media/image23.png"/><Relationship Id="rId19" Type="http://schemas.openxmlformats.org/officeDocument/2006/relationships/image" Target="../media/image28.jp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6.jpg"/><Relationship Id="rId2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812" y="9741072"/>
            <a:ext cx="1929011" cy="643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349" y="4051845"/>
            <a:ext cx="729870" cy="7896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4149" y="3791554"/>
            <a:ext cx="694215" cy="8444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932" y="8537943"/>
            <a:ext cx="1296246" cy="9225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3167" y="6879992"/>
            <a:ext cx="847266" cy="935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6740" y="5173996"/>
            <a:ext cx="752763" cy="105282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50621" y="338454"/>
            <a:ext cx="304800" cy="9897110"/>
          </a:xfrm>
          <a:custGeom>
            <a:avLst/>
            <a:gdLst/>
            <a:ahLst/>
            <a:cxnLst/>
            <a:rect l="l" t="t" r="r" b="b"/>
            <a:pathLst>
              <a:path w="304800" h="9897110">
                <a:moveTo>
                  <a:pt x="304253" y="0"/>
                </a:moveTo>
                <a:lnTo>
                  <a:pt x="0" y="0"/>
                </a:lnTo>
                <a:lnTo>
                  <a:pt x="0" y="9896881"/>
                </a:lnTo>
                <a:lnTo>
                  <a:pt x="30425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64579" y="165107"/>
            <a:ext cx="6873240" cy="10237464"/>
            <a:chOff x="350621" y="338454"/>
            <a:chExt cx="6873240" cy="10064115"/>
          </a:xfrm>
        </p:grpSpPr>
        <p:sp>
          <p:nvSpPr>
            <p:cNvPr id="10" name="object 10"/>
            <p:cNvSpPr/>
            <p:nvPr/>
          </p:nvSpPr>
          <p:spPr>
            <a:xfrm>
              <a:off x="6920611" y="440689"/>
              <a:ext cx="276225" cy="9961880"/>
            </a:xfrm>
            <a:custGeom>
              <a:avLst/>
              <a:gdLst/>
              <a:ahLst/>
              <a:cxnLst/>
              <a:rect l="l" t="t" r="r" b="b"/>
              <a:pathLst>
                <a:path w="276225" h="9961880">
                  <a:moveTo>
                    <a:pt x="275717" y="0"/>
                  </a:moveTo>
                  <a:lnTo>
                    <a:pt x="0" y="9961270"/>
                  </a:lnTo>
                  <a:lnTo>
                    <a:pt x="275717" y="9961270"/>
                  </a:lnTo>
                  <a:lnTo>
                    <a:pt x="27571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4875" y="338454"/>
              <a:ext cx="6541770" cy="335915"/>
            </a:xfrm>
            <a:custGeom>
              <a:avLst/>
              <a:gdLst/>
              <a:ahLst/>
              <a:cxnLst/>
              <a:rect l="l" t="t" r="r" b="b"/>
              <a:pathLst>
                <a:path w="6541770" h="335915">
                  <a:moveTo>
                    <a:pt x="6541452" y="0"/>
                  </a:moveTo>
                  <a:lnTo>
                    <a:pt x="0" y="0"/>
                  </a:lnTo>
                  <a:lnTo>
                    <a:pt x="6541452" y="335406"/>
                  </a:lnTo>
                  <a:lnTo>
                    <a:pt x="6541452" y="0"/>
                  </a:lnTo>
                  <a:close/>
                </a:path>
              </a:pathLst>
            </a:custGeom>
            <a:solidFill>
              <a:srgbClr val="3AA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1821" y="3069348"/>
              <a:ext cx="442728" cy="32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609" y="3023222"/>
              <a:ext cx="575709" cy="3838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4992" y="3023234"/>
              <a:ext cx="408598" cy="3938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621" y="338454"/>
              <a:ext cx="6872732" cy="187705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89812" y="3544036"/>
            <a:ext cx="1859914" cy="12922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latin typeface="Georgia"/>
                <a:cs typeface="Georgia"/>
              </a:rPr>
              <a:t>UCZYMY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25" dirty="0">
                <a:latin typeface="Georgia"/>
                <a:cs typeface="Georgia"/>
              </a:rPr>
              <a:t>SIĘ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1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klasy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dwujęzyczne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254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koła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zainteresowań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45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olimpiady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konkursy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lang="pl-PL" sz="1400" spc="-10" dirty="0">
                <a:latin typeface="Georgia"/>
                <a:cs typeface="Georgia"/>
              </a:rPr>
              <a:t>balet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9520" y="5075910"/>
            <a:ext cx="1878964" cy="12922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spc="-10" dirty="0">
                <a:latin typeface="Georgia"/>
                <a:cs typeface="Georgia"/>
              </a:rPr>
              <a:t>DZIAŁAMY</a:t>
            </a:r>
            <a:endParaRPr sz="140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1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wolontariat</a:t>
            </a:r>
            <a:endParaRPr sz="140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254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biblioteka</a:t>
            </a:r>
            <a:endParaRPr sz="140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45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samorząd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uczniowski</a:t>
            </a:r>
            <a:endParaRPr sz="140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świetlica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568" y="8198967"/>
            <a:ext cx="2063750" cy="155042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latin typeface="Georgia"/>
                <a:cs typeface="Georgia"/>
              </a:rPr>
              <a:t>JESTEŚMY</a:t>
            </a:r>
            <a:r>
              <a:rPr sz="1400" b="1" spc="-7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AKTYWNI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1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basen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254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gimnastyka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korekcyjna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tańce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45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 err="1">
                <a:latin typeface="Georgia"/>
                <a:cs typeface="Georgia"/>
              </a:rPr>
              <a:t>szachy</a:t>
            </a:r>
            <a:r>
              <a:rPr sz="1400" spc="-10" dirty="0">
                <a:latin typeface="Georgia"/>
                <a:cs typeface="Georgia"/>
              </a:rPr>
              <a:t> </a:t>
            </a:r>
            <a:endParaRPr lang="pl-PL" sz="1400" spc="-1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45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lang="pl-PL" sz="1400" spc="-10" dirty="0">
                <a:latin typeface="Georgia"/>
                <a:cs typeface="Georgia"/>
              </a:rPr>
              <a:t>balet klasy 1-3 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519" y="3583050"/>
            <a:ext cx="2376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eorgia"/>
                <a:cs typeface="Georgia"/>
              </a:rPr>
              <a:t>DBAMY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</a:t>
            </a:r>
            <a:r>
              <a:rPr sz="1400" b="1" spc="-10" dirty="0">
                <a:latin typeface="Georgia"/>
                <a:cs typeface="Georgia"/>
              </a:rPr>
              <a:t> ŚRODOWISKO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8519" y="3804640"/>
            <a:ext cx="1576070" cy="10312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217804" algn="l"/>
              </a:tabLst>
            </a:pPr>
            <a:r>
              <a:rPr sz="1400" spc="-10" dirty="0">
                <a:latin typeface="Georgia"/>
                <a:cs typeface="Georgia"/>
              </a:rPr>
              <a:t>projekty</a:t>
            </a:r>
            <a:endParaRPr sz="1400" dirty="0">
              <a:latin typeface="Georgia"/>
              <a:cs typeface="Georgia"/>
            </a:endParaRPr>
          </a:p>
          <a:p>
            <a:pPr marL="217804" indent="-205104">
              <a:lnSpc>
                <a:spcPct val="100000"/>
              </a:lnSpc>
              <a:spcBef>
                <a:spcPts val="250"/>
              </a:spcBef>
              <a:buSzPct val="71428"/>
              <a:buFont typeface="Symbol"/>
              <a:buChar char=""/>
              <a:tabLst>
                <a:tab pos="217804" algn="l"/>
              </a:tabLst>
            </a:pPr>
            <a:r>
              <a:rPr sz="1400" spc="-10" dirty="0">
                <a:latin typeface="Georgia"/>
                <a:cs typeface="Georgia"/>
              </a:rPr>
              <a:t>konkursy</a:t>
            </a:r>
            <a:endParaRPr sz="1400" dirty="0">
              <a:latin typeface="Georgia"/>
              <a:cs typeface="Georgia"/>
            </a:endParaRPr>
          </a:p>
          <a:p>
            <a:pPr marL="217804" indent="-205104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217804" algn="l"/>
              </a:tabLst>
            </a:pPr>
            <a:r>
              <a:rPr sz="1400" dirty="0">
                <a:latin typeface="Georgia"/>
                <a:cs typeface="Georgia"/>
              </a:rPr>
              <a:t>klub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przyrodnika</a:t>
            </a:r>
            <a:endParaRPr sz="1400" dirty="0">
              <a:latin typeface="Georgia"/>
              <a:cs typeface="Georgia"/>
            </a:endParaRPr>
          </a:p>
          <a:p>
            <a:pPr marL="217804" indent="-205104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217804" algn="l"/>
              </a:tabLst>
            </a:pPr>
            <a:r>
              <a:rPr sz="1400" dirty="0">
                <a:latin typeface="Georgia"/>
                <a:cs typeface="Georgia"/>
              </a:rPr>
              <a:t>ogródek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szkolny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6583" y="6609885"/>
            <a:ext cx="2010167" cy="15767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400" b="1" spc="-10" dirty="0">
                <a:latin typeface="Georgia"/>
                <a:cs typeface="Georgia"/>
              </a:rPr>
              <a:t>WSPIERAMY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15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terapia</a:t>
            </a:r>
            <a:r>
              <a:rPr sz="1400" spc="-10" dirty="0">
                <a:latin typeface="Georgia"/>
                <a:cs typeface="Georgia"/>
              </a:rPr>
              <a:t> pedagogiczna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2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pomoc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psychologiczna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spc="-10" dirty="0">
                <a:latin typeface="Georgia"/>
                <a:cs typeface="Georgia"/>
              </a:rPr>
              <a:t>EEG-Biofeedback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lang="pl-PL" sz="1400" spc="-10" dirty="0">
                <a:latin typeface="Georgia"/>
                <a:cs typeface="Georgia"/>
              </a:rPr>
              <a:t>l</a:t>
            </a:r>
            <a:r>
              <a:rPr sz="1400" spc="-10" dirty="0" err="1">
                <a:latin typeface="Georgia"/>
                <a:cs typeface="Georgia"/>
              </a:rPr>
              <a:t>ogopedia</a:t>
            </a:r>
            <a:endParaRPr lang="pl-PL" sz="1400" spc="-1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35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lang="pl-PL" sz="1400" spc="-10" dirty="0">
                <a:latin typeface="Georgia"/>
                <a:cs typeface="Georgia"/>
              </a:rPr>
              <a:t>integracja sensoryczna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0251" y="5015864"/>
            <a:ext cx="1377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Georgia"/>
                <a:cs typeface="Georgia"/>
              </a:rPr>
              <a:t>NASZE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spc="-20" dirty="0">
                <a:latin typeface="Georgia"/>
                <a:cs typeface="Georgia"/>
              </a:rPr>
              <a:t>ATUTY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0251" y="5374004"/>
            <a:ext cx="2783840" cy="438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małe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zespoły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klasowe</a:t>
            </a:r>
            <a:endParaRPr sz="1400" dirty="0">
              <a:latin typeface="Georgia"/>
              <a:cs typeface="Georgia"/>
            </a:endParaRPr>
          </a:p>
          <a:p>
            <a:pPr marL="189230" marR="242570" indent="-177165">
              <a:lnSpc>
                <a:spcPct val="114300"/>
              </a:lnSpc>
              <a:spcBef>
                <a:spcPts val="910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bezpieczna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okolica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centrum Wrocławia</a:t>
            </a:r>
            <a:endParaRPr sz="1400" dirty="0">
              <a:latin typeface="Georgia"/>
              <a:cs typeface="Georgia"/>
            </a:endParaRPr>
          </a:p>
          <a:p>
            <a:pPr marL="189230" indent="-176530">
              <a:lnSpc>
                <a:spcPct val="100000"/>
              </a:lnSpc>
              <a:spcBef>
                <a:spcPts val="1150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szkoła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wolna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od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agresji</a:t>
            </a:r>
            <a:endParaRPr sz="1400" dirty="0">
              <a:latin typeface="Georgia"/>
              <a:cs typeface="Georgia"/>
            </a:endParaRPr>
          </a:p>
          <a:p>
            <a:pPr marL="188595" indent="-175895">
              <a:lnSpc>
                <a:spcPct val="100000"/>
              </a:lnSpc>
              <a:spcBef>
                <a:spcPts val="1140"/>
              </a:spcBef>
              <a:buSzPct val="71428"/>
              <a:buFont typeface="Symbol"/>
              <a:buChar char=""/>
              <a:tabLst>
                <a:tab pos="188595" algn="l"/>
              </a:tabLst>
            </a:pPr>
            <a:r>
              <a:rPr sz="1400" dirty="0">
                <a:latin typeface="Georgia"/>
                <a:cs typeface="Georgia"/>
              </a:rPr>
              <a:t>tablice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multimedialne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każdej</a:t>
            </a:r>
            <a:endParaRPr sz="1400" dirty="0">
              <a:latin typeface="Georgia"/>
              <a:cs typeface="Georgia"/>
            </a:endParaRPr>
          </a:p>
          <a:p>
            <a:pPr marL="189230">
              <a:lnSpc>
                <a:spcPct val="100000"/>
              </a:lnSpc>
              <a:spcBef>
                <a:spcPts val="245"/>
              </a:spcBef>
            </a:pPr>
            <a:r>
              <a:rPr sz="1400" dirty="0">
                <a:latin typeface="Georgia"/>
                <a:cs typeface="Georgia"/>
              </a:rPr>
              <a:t>sali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lekcyjnej</a:t>
            </a:r>
            <a:endParaRPr sz="1400" dirty="0">
              <a:latin typeface="Georgia"/>
              <a:cs typeface="Georgia"/>
            </a:endParaRPr>
          </a:p>
          <a:p>
            <a:pPr marL="189230" marR="82550" indent="-177165">
              <a:lnSpc>
                <a:spcPct val="114300"/>
              </a:lnSpc>
              <a:spcBef>
                <a:spcPts val="910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zajęcia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świetlicowe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dla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 err="1">
                <a:latin typeface="Georgia"/>
                <a:cs typeface="Georgia"/>
              </a:rPr>
              <a:t>klas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I-</a:t>
            </a:r>
            <a:r>
              <a:rPr sz="1400" spc="-25" dirty="0">
                <a:latin typeface="Georgia"/>
                <a:cs typeface="Georgia"/>
              </a:rPr>
              <a:t>I</a:t>
            </a:r>
            <a:r>
              <a:rPr lang="pl-PL" sz="1400" spc="-25" dirty="0">
                <a:latin typeface="Georgia"/>
                <a:cs typeface="Georgia"/>
              </a:rPr>
              <a:t>V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do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godz.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17.00</a:t>
            </a:r>
            <a:endParaRPr sz="1400" dirty="0">
              <a:latin typeface="Georgia"/>
              <a:cs typeface="Georgia"/>
            </a:endParaRPr>
          </a:p>
          <a:p>
            <a:pPr marL="189230" marR="135255" indent="-177165">
              <a:lnSpc>
                <a:spcPct val="114300"/>
              </a:lnSpc>
              <a:spcBef>
                <a:spcPts val="710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bezpieczny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plac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zabaw</a:t>
            </a:r>
            <a:r>
              <a:rPr sz="1400" spc="2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boisko </a:t>
            </a:r>
            <a:r>
              <a:rPr sz="1400" dirty="0">
                <a:latin typeface="Georgia"/>
                <a:cs typeface="Georgia"/>
              </a:rPr>
              <a:t>ze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sztuczną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nawierzchnią</a:t>
            </a:r>
            <a:endParaRPr sz="1400" dirty="0">
              <a:latin typeface="Georgia"/>
              <a:cs typeface="Georgia"/>
            </a:endParaRPr>
          </a:p>
          <a:p>
            <a:pPr marL="189230" indent="-176530">
              <a:lnSpc>
                <a:spcPct val="100000"/>
              </a:lnSpc>
              <a:spcBef>
                <a:spcPts val="944"/>
              </a:spcBef>
              <a:buSzPct val="71428"/>
              <a:buFont typeface="Symbol"/>
              <a:buChar char=""/>
              <a:tabLst>
                <a:tab pos="189230" algn="l"/>
                <a:tab pos="1255395" algn="l"/>
                <a:tab pos="2242185" algn="l"/>
              </a:tabLst>
            </a:pPr>
            <a:r>
              <a:rPr sz="1400" spc="-10" dirty="0">
                <a:latin typeface="Georgia"/>
                <a:cs typeface="Georgia"/>
              </a:rPr>
              <a:t>nieodpłatne</a:t>
            </a:r>
            <a:r>
              <a:rPr sz="1400" dirty="0">
                <a:latin typeface="Georgia"/>
                <a:cs typeface="Georgia"/>
              </a:rPr>
              <a:t>	</a:t>
            </a:r>
            <a:r>
              <a:rPr sz="1400" spc="-10" dirty="0">
                <a:latin typeface="Georgia"/>
                <a:cs typeface="Georgia"/>
              </a:rPr>
              <a:t>dodatkowe</a:t>
            </a:r>
            <a:r>
              <a:rPr sz="1400" dirty="0">
                <a:latin typeface="Georgia"/>
                <a:cs typeface="Georgia"/>
              </a:rPr>
              <a:t>	</a:t>
            </a:r>
            <a:r>
              <a:rPr sz="1400" spc="-10" dirty="0">
                <a:latin typeface="Georgia"/>
                <a:cs typeface="Georgia"/>
              </a:rPr>
              <a:t>zajęcia</a:t>
            </a:r>
            <a:endParaRPr sz="1400" dirty="0">
              <a:latin typeface="Georgia"/>
              <a:cs typeface="Georgia"/>
            </a:endParaRPr>
          </a:p>
          <a:p>
            <a:pPr marL="189230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Georgia"/>
                <a:cs typeface="Georgia"/>
              </a:rPr>
              <a:t>z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j.angielskiego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j.niemieckiego</a:t>
            </a:r>
            <a:endParaRPr sz="1400" dirty="0">
              <a:latin typeface="Georgia"/>
              <a:cs typeface="Georgia"/>
            </a:endParaRPr>
          </a:p>
          <a:p>
            <a:pPr marL="189230" marR="116839" indent="-177165" algn="just">
              <a:lnSpc>
                <a:spcPct val="114599"/>
              </a:lnSpc>
              <a:spcBef>
                <a:spcPts val="705"/>
              </a:spcBef>
              <a:buSzPct val="71428"/>
              <a:buFont typeface="Symbol"/>
              <a:buChar char=""/>
              <a:tabLst>
                <a:tab pos="189230" algn="l"/>
              </a:tabLst>
            </a:pPr>
            <a:r>
              <a:rPr sz="1400" dirty="0">
                <a:latin typeface="Georgia"/>
                <a:cs typeface="Georgia"/>
              </a:rPr>
              <a:t>międzynarodowi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wolontariusze </a:t>
            </a:r>
            <a:r>
              <a:rPr sz="1400" dirty="0">
                <a:latin typeface="Georgia"/>
                <a:cs typeface="Georgia"/>
              </a:rPr>
              <a:t>wspomagający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zajęcia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językowe </a:t>
            </a:r>
            <a:r>
              <a:rPr sz="1400" dirty="0">
                <a:latin typeface="Georgia"/>
                <a:cs typeface="Georgia"/>
              </a:rPr>
              <a:t>i</a:t>
            </a:r>
            <a:r>
              <a:rPr sz="1400" spc="-10" dirty="0">
                <a:latin typeface="Georgia"/>
                <a:cs typeface="Georgia"/>
              </a:rPr>
              <a:t> kulturalne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5318" y="2066799"/>
            <a:ext cx="5528089" cy="123431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305"/>
              </a:spcBef>
            </a:pPr>
            <a:r>
              <a:rPr sz="1800" b="1" i="1" dirty="0">
                <a:latin typeface="Georgia"/>
                <a:cs typeface="Georgia"/>
              </a:rPr>
              <a:t>Szkoła</a:t>
            </a:r>
            <a:r>
              <a:rPr sz="1800" b="1" i="1" spc="-4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Podstawowa</a:t>
            </a:r>
            <a:r>
              <a:rPr sz="1800" b="1" i="1" spc="-4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nr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spc="-25" dirty="0">
                <a:latin typeface="Georgia"/>
                <a:cs typeface="Georgia"/>
              </a:rPr>
              <a:t>29</a:t>
            </a:r>
            <a:endParaRPr sz="1800" dirty="0">
              <a:latin typeface="Georgia"/>
              <a:cs typeface="Georgia"/>
            </a:endParaRPr>
          </a:p>
          <a:p>
            <a:pPr marR="246379" algn="ctr">
              <a:lnSpc>
                <a:spcPct val="100000"/>
              </a:lnSpc>
              <a:spcBef>
                <a:spcPts val="1215"/>
              </a:spcBef>
            </a:pPr>
            <a:r>
              <a:rPr sz="1800" b="1" i="1" dirty="0">
                <a:latin typeface="Georgia"/>
                <a:cs typeface="Georgia"/>
              </a:rPr>
              <a:t>im.</a:t>
            </a:r>
            <a:r>
              <a:rPr sz="1800" b="1" i="1" spc="-4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Konstytucji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3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Maja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we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spc="-10" dirty="0">
                <a:latin typeface="Georgia"/>
                <a:cs typeface="Georgia"/>
              </a:rPr>
              <a:t>Wrocławiu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  <a:tabLst>
                <a:tab pos="1320165" algn="l"/>
                <a:tab pos="3309620" algn="l"/>
              </a:tabLst>
            </a:pPr>
            <a:r>
              <a:rPr sz="1000" b="1" dirty="0">
                <a:latin typeface="Georgia"/>
                <a:cs typeface="Georgia"/>
              </a:rPr>
              <a:t>71 </a:t>
            </a:r>
            <a:r>
              <a:rPr sz="1000" b="1" spc="-10" dirty="0">
                <a:latin typeface="Georgia"/>
                <a:cs typeface="Georgia"/>
              </a:rPr>
              <a:t>7986720</a:t>
            </a:r>
            <a:r>
              <a:rPr sz="1000" b="1" dirty="0">
                <a:latin typeface="Georgia"/>
                <a:cs typeface="Georgia"/>
              </a:rPr>
              <a:t>	</a:t>
            </a:r>
            <a:r>
              <a:rPr sz="1000" b="1" spc="-10" dirty="0">
                <a:latin typeface="Georgia"/>
                <a:cs typeface="Georgia"/>
                <a:hlinkClick r:id="rId12"/>
              </a:rPr>
              <a:t>sp29@sp29.wroc.pl</a:t>
            </a:r>
            <a:r>
              <a:rPr sz="1000" b="1" dirty="0">
                <a:latin typeface="Georgia"/>
                <a:cs typeface="Georgia"/>
              </a:rPr>
              <a:t>	ul.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Kraińskiego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1,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50-</a:t>
            </a:r>
            <a:r>
              <a:rPr sz="1000" b="1" dirty="0">
                <a:latin typeface="Georgia"/>
                <a:cs typeface="Georgia"/>
              </a:rPr>
              <a:t>153 </a:t>
            </a:r>
            <a:r>
              <a:rPr sz="1000" b="1" spc="-10" dirty="0">
                <a:latin typeface="Georgia"/>
                <a:cs typeface="Georgia"/>
              </a:rPr>
              <a:t>Wrocław</a:t>
            </a:r>
            <a:endParaRPr sz="1000" dirty="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3255" y="2971037"/>
            <a:ext cx="6485255" cy="7451090"/>
            <a:chOff x="393255" y="2971037"/>
            <a:chExt cx="6485255" cy="7451090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6371" y="9826065"/>
              <a:ext cx="1692085" cy="5326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4613" y="9824275"/>
              <a:ext cx="584428" cy="5607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72004" y="9910000"/>
              <a:ext cx="430110" cy="4433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97481" y="9899281"/>
              <a:ext cx="412381" cy="4607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8272" y="9761486"/>
              <a:ext cx="297782" cy="5989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2569" y="9946208"/>
              <a:ext cx="314001" cy="4044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4574" y="9918204"/>
              <a:ext cx="287334" cy="4132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3255" y="9921849"/>
              <a:ext cx="319659" cy="43813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54581" y="2983737"/>
              <a:ext cx="5125085" cy="473709"/>
            </a:xfrm>
            <a:custGeom>
              <a:avLst/>
              <a:gdLst/>
              <a:ahLst/>
              <a:cxnLst/>
              <a:rect l="l" t="t" r="r" b="b"/>
              <a:pathLst>
                <a:path w="5125085" h="473710">
                  <a:moveTo>
                    <a:pt x="0" y="473201"/>
                  </a:moveTo>
                  <a:lnTo>
                    <a:pt x="5124831" y="452754"/>
                  </a:lnTo>
                </a:path>
                <a:path w="5125085" h="473710">
                  <a:moveTo>
                    <a:pt x="0" y="20574"/>
                  </a:moveTo>
                  <a:lnTo>
                    <a:pt x="5124831" y="0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114" y="10415612"/>
              <a:ext cx="6319520" cy="0"/>
            </a:xfrm>
            <a:custGeom>
              <a:avLst/>
              <a:gdLst/>
              <a:ahLst/>
              <a:cxnLst/>
              <a:rect l="l" t="t" r="r" b="b"/>
              <a:pathLst>
                <a:path w="6319520">
                  <a:moveTo>
                    <a:pt x="0" y="0"/>
                  </a:moveTo>
                  <a:lnTo>
                    <a:pt x="6318910" y="0"/>
                  </a:lnTo>
                </a:path>
              </a:pathLst>
            </a:custGeom>
            <a:ln w="127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6419F3A-FCC9-4ED9-96D6-2AA0DE84D978}"/>
              </a:ext>
            </a:extLst>
          </p:cNvPr>
          <p:cNvSpPr txBox="1"/>
          <p:nvPr/>
        </p:nvSpPr>
        <p:spPr>
          <a:xfrm>
            <a:off x="650151" y="1179569"/>
            <a:ext cx="654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ZAPRASZAMY NA DRZWI OTWARTE 1 MARCA 10.00 – 12.00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5935" y="4845557"/>
            <a:ext cx="4384675" cy="4580255"/>
            <a:chOff x="2535935" y="4845557"/>
            <a:chExt cx="4384675" cy="4580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0526" y="4855209"/>
              <a:ext cx="2440178" cy="25149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70526" y="4855082"/>
              <a:ext cx="2440305" cy="2515235"/>
            </a:xfrm>
            <a:custGeom>
              <a:avLst/>
              <a:gdLst/>
              <a:ahLst/>
              <a:cxnLst/>
              <a:rect l="l" t="t" r="r" b="b"/>
              <a:pathLst>
                <a:path w="2440304" h="2515234">
                  <a:moveTo>
                    <a:pt x="1220089" y="0"/>
                  </a:moveTo>
                  <a:lnTo>
                    <a:pt x="1172178" y="951"/>
                  </a:lnTo>
                  <a:lnTo>
                    <a:pt x="1124736" y="3783"/>
                  </a:lnTo>
                  <a:lnTo>
                    <a:pt x="1077796" y="8459"/>
                  </a:lnTo>
                  <a:lnTo>
                    <a:pt x="1031391" y="14946"/>
                  </a:lnTo>
                  <a:lnTo>
                    <a:pt x="985556" y="23208"/>
                  </a:lnTo>
                  <a:lnTo>
                    <a:pt x="940325" y="33211"/>
                  </a:lnTo>
                  <a:lnTo>
                    <a:pt x="895732" y="44918"/>
                  </a:lnTo>
                  <a:lnTo>
                    <a:pt x="851810" y="58296"/>
                  </a:lnTo>
                  <a:lnTo>
                    <a:pt x="808593" y="73309"/>
                  </a:lnTo>
                  <a:lnTo>
                    <a:pt x="766115" y="89923"/>
                  </a:lnTo>
                  <a:lnTo>
                    <a:pt x="724411" y="108103"/>
                  </a:lnTo>
                  <a:lnTo>
                    <a:pt x="683513" y="127813"/>
                  </a:lnTo>
                  <a:lnTo>
                    <a:pt x="643457" y="149018"/>
                  </a:lnTo>
                  <a:lnTo>
                    <a:pt x="604275" y="171685"/>
                  </a:lnTo>
                  <a:lnTo>
                    <a:pt x="566002" y="195777"/>
                  </a:lnTo>
                  <a:lnTo>
                    <a:pt x="528672" y="221260"/>
                  </a:lnTo>
                  <a:lnTo>
                    <a:pt x="492318" y="248099"/>
                  </a:lnTo>
                  <a:lnTo>
                    <a:pt x="456974" y="276259"/>
                  </a:lnTo>
                  <a:lnTo>
                    <a:pt x="422675" y="305705"/>
                  </a:lnTo>
                  <a:lnTo>
                    <a:pt x="389454" y="336402"/>
                  </a:lnTo>
                  <a:lnTo>
                    <a:pt x="357346" y="368315"/>
                  </a:lnTo>
                  <a:lnTo>
                    <a:pt x="326383" y="401410"/>
                  </a:lnTo>
                  <a:lnTo>
                    <a:pt x="296600" y="435651"/>
                  </a:lnTo>
                  <a:lnTo>
                    <a:pt x="268031" y="471003"/>
                  </a:lnTo>
                  <a:lnTo>
                    <a:pt x="240710" y="507431"/>
                  </a:lnTo>
                  <a:lnTo>
                    <a:pt x="214671" y="544902"/>
                  </a:lnTo>
                  <a:lnTo>
                    <a:pt x="189946" y="583378"/>
                  </a:lnTo>
                  <a:lnTo>
                    <a:pt x="166572" y="622826"/>
                  </a:lnTo>
                  <a:lnTo>
                    <a:pt x="144580" y="663211"/>
                  </a:lnTo>
                  <a:lnTo>
                    <a:pt x="124006" y="704498"/>
                  </a:lnTo>
                  <a:lnTo>
                    <a:pt x="104883" y="746651"/>
                  </a:lnTo>
                  <a:lnTo>
                    <a:pt x="87245" y="789636"/>
                  </a:lnTo>
                  <a:lnTo>
                    <a:pt x="71126" y="833418"/>
                  </a:lnTo>
                  <a:lnTo>
                    <a:pt x="56560" y="877963"/>
                  </a:lnTo>
                  <a:lnTo>
                    <a:pt x="43580" y="923234"/>
                  </a:lnTo>
                  <a:lnTo>
                    <a:pt x="32222" y="969197"/>
                  </a:lnTo>
                  <a:lnTo>
                    <a:pt x="22517" y="1015817"/>
                  </a:lnTo>
                  <a:lnTo>
                    <a:pt x="14501" y="1063060"/>
                  </a:lnTo>
                  <a:lnTo>
                    <a:pt x="8208" y="1110890"/>
                  </a:lnTo>
                  <a:lnTo>
                    <a:pt x="3670" y="1159272"/>
                  </a:lnTo>
                  <a:lnTo>
                    <a:pt x="923" y="1208171"/>
                  </a:lnTo>
                  <a:lnTo>
                    <a:pt x="0" y="1257553"/>
                  </a:lnTo>
                  <a:lnTo>
                    <a:pt x="923" y="1306936"/>
                  </a:lnTo>
                  <a:lnTo>
                    <a:pt x="3670" y="1355835"/>
                  </a:lnTo>
                  <a:lnTo>
                    <a:pt x="8208" y="1404217"/>
                  </a:lnTo>
                  <a:lnTo>
                    <a:pt x="14501" y="1452047"/>
                  </a:lnTo>
                  <a:lnTo>
                    <a:pt x="22517" y="1499290"/>
                  </a:lnTo>
                  <a:lnTo>
                    <a:pt x="32222" y="1545910"/>
                  </a:lnTo>
                  <a:lnTo>
                    <a:pt x="43580" y="1591873"/>
                  </a:lnTo>
                  <a:lnTo>
                    <a:pt x="56560" y="1637144"/>
                  </a:lnTo>
                  <a:lnTo>
                    <a:pt x="71126" y="1681689"/>
                  </a:lnTo>
                  <a:lnTo>
                    <a:pt x="87245" y="1725471"/>
                  </a:lnTo>
                  <a:lnTo>
                    <a:pt x="104883" y="1768456"/>
                  </a:lnTo>
                  <a:lnTo>
                    <a:pt x="124006" y="1810609"/>
                  </a:lnTo>
                  <a:lnTo>
                    <a:pt x="144580" y="1851896"/>
                  </a:lnTo>
                  <a:lnTo>
                    <a:pt x="166572" y="1892281"/>
                  </a:lnTo>
                  <a:lnTo>
                    <a:pt x="189946" y="1931729"/>
                  </a:lnTo>
                  <a:lnTo>
                    <a:pt x="214671" y="1970205"/>
                  </a:lnTo>
                  <a:lnTo>
                    <a:pt x="240710" y="2007676"/>
                  </a:lnTo>
                  <a:lnTo>
                    <a:pt x="268031" y="2044104"/>
                  </a:lnTo>
                  <a:lnTo>
                    <a:pt x="296600" y="2079456"/>
                  </a:lnTo>
                  <a:lnTo>
                    <a:pt x="326383" y="2113697"/>
                  </a:lnTo>
                  <a:lnTo>
                    <a:pt x="357346" y="2146792"/>
                  </a:lnTo>
                  <a:lnTo>
                    <a:pt x="389454" y="2178705"/>
                  </a:lnTo>
                  <a:lnTo>
                    <a:pt x="422675" y="2209402"/>
                  </a:lnTo>
                  <a:lnTo>
                    <a:pt x="456974" y="2238848"/>
                  </a:lnTo>
                  <a:lnTo>
                    <a:pt x="492318" y="2267008"/>
                  </a:lnTo>
                  <a:lnTo>
                    <a:pt x="528672" y="2293847"/>
                  </a:lnTo>
                  <a:lnTo>
                    <a:pt x="566002" y="2319330"/>
                  </a:lnTo>
                  <a:lnTo>
                    <a:pt x="604275" y="2343422"/>
                  </a:lnTo>
                  <a:lnTo>
                    <a:pt x="643457" y="2366089"/>
                  </a:lnTo>
                  <a:lnTo>
                    <a:pt x="683513" y="2387294"/>
                  </a:lnTo>
                  <a:lnTo>
                    <a:pt x="724411" y="2407004"/>
                  </a:lnTo>
                  <a:lnTo>
                    <a:pt x="766115" y="2425184"/>
                  </a:lnTo>
                  <a:lnTo>
                    <a:pt x="808593" y="2441798"/>
                  </a:lnTo>
                  <a:lnTo>
                    <a:pt x="851810" y="2456811"/>
                  </a:lnTo>
                  <a:lnTo>
                    <a:pt x="895732" y="2470189"/>
                  </a:lnTo>
                  <a:lnTo>
                    <a:pt x="940325" y="2481896"/>
                  </a:lnTo>
                  <a:lnTo>
                    <a:pt x="985556" y="2491899"/>
                  </a:lnTo>
                  <a:lnTo>
                    <a:pt x="1031391" y="2500161"/>
                  </a:lnTo>
                  <a:lnTo>
                    <a:pt x="1077796" y="2506648"/>
                  </a:lnTo>
                  <a:lnTo>
                    <a:pt x="1124736" y="2511324"/>
                  </a:lnTo>
                  <a:lnTo>
                    <a:pt x="1172178" y="2514156"/>
                  </a:lnTo>
                  <a:lnTo>
                    <a:pt x="1220089" y="2515108"/>
                  </a:lnTo>
                  <a:lnTo>
                    <a:pt x="1267999" y="2514156"/>
                  </a:lnTo>
                  <a:lnTo>
                    <a:pt x="1315441" y="2511324"/>
                  </a:lnTo>
                  <a:lnTo>
                    <a:pt x="1362381" y="2506648"/>
                  </a:lnTo>
                  <a:lnTo>
                    <a:pt x="1408786" y="2500161"/>
                  </a:lnTo>
                  <a:lnTo>
                    <a:pt x="1454621" y="2491899"/>
                  </a:lnTo>
                  <a:lnTo>
                    <a:pt x="1499852" y="2481896"/>
                  </a:lnTo>
                  <a:lnTo>
                    <a:pt x="1544445" y="2470189"/>
                  </a:lnTo>
                  <a:lnTo>
                    <a:pt x="1588367" y="2456811"/>
                  </a:lnTo>
                  <a:lnTo>
                    <a:pt x="1631584" y="2441798"/>
                  </a:lnTo>
                  <a:lnTo>
                    <a:pt x="1674062" y="2425184"/>
                  </a:lnTo>
                  <a:lnTo>
                    <a:pt x="1715766" y="2407004"/>
                  </a:lnTo>
                  <a:lnTo>
                    <a:pt x="1756664" y="2387294"/>
                  </a:lnTo>
                  <a:lnTo>
                    <a:pt x="1796720" y="2366089"/>
                  </a:lnTo>
                  <a:lnTo>
                    <a:pt x="1835902" y="2343422"/>
                  </a:lnTo>
                  <a:lnTo>
                    <a:pt x="1874175" y="2319330"/>
                  </a:lnTo>
                  <a:lnTo>
                    <a:pt x="1911505" y="2293847"/>
                  </a:lnTo>
                  <a:lnTo>
                    <a:pt x="1947859" y="2267008"/>
                  </a:lnTo>
                  <a:lnTo>
                    <a:pt x="1983203" y="2238848"/>
                  </a:lnTo>
                  <a:lnTo>
                    <a:pt x="2017502" y="2209402"/>
                  </a:lnTo>
                  <a:lnTo>
                    <a:pt x="2050723" y="2178705"/>
                  </a:lnTo>
                  <a:lnTo>
                    <a:pt x="2082831" y="2146792"/>
                  </a:lnTo>
                  <a:lnTo>
                    <a:pt x="2113794" y="2113697"/>
                  </a:lnTo>
                  <a:lnTo>
                    <a:pt x="2143577" y="2079456"/>
                  </a:lnTo>
                  <a:lnTo>
                    <a:pt x="2172146" y="2044104"/>
                  </a:lnTo>
                  <a:lnTo>
                    <a:pt x="2199467" y="2007676"/>
                  </a:lnTo>
                  <a:lnTo>
                    <a:pt x="2225506" y="1970205"/>
                  </a:lnTo>
                  <a:lnTo>
                    <a:pt x="2250231" y="1931729"/>
                  </a:lnTo>
                  <a:lnTo>
                    <a:pt x="2273605" y="1892281"/>
                  </a:lnTo>
                  <a:lnTo>
                    <a:pt x="2295597" y="1851896"/>
                  </a:lnTo>
                  <a:lnTo>
                    <a:pt x="2316171" y="1810609"/>
                  </a:lnTo>
                  <a:lnTo>
                    <a:pt x="2335294" y="1768456"/>
                  </a:lnTo>
                  <a:lnTo>
                    <a:pt x="2352932" y="1725471"/>
                  </a:lnTo>
                  <a:lnTo>
                    <a:pt x="2369051" y="1681689"/>
                  </a:lnTo>
                  <a:lnTo>
                    <a:pt x="2383617" y="1637144"/>
                  </a:lnTo>
                  <a:lnTo>
                    <a:pt x="2396597" y="1591873"/>
                  </a:lnTo>
                  <a:lnTo>
                    <a:pt x="2407955" y="1545910"/>
                  </a:lnTo>
                  <a:lnTo>
                    <a:pt x="2417660" y="1499290"/>
                  </a:lnTo>
                  <a:lnTo>
                    <a:pt x="2425676" y="1452047"/>
                  </a:lnTo>
                  <a:lnTo>
                    <a:pt x="2431969" y="1404217"/>
                  </a:lnTo>
                  <a:lnTo>
                    <a:pt x="2436507" y="1355835"/>
                  </a:lnTo>
                  <a:lnTo>
                    <a:pt x="2439254" y="1306936"/>
                  </a:lnTo>
                  <a:lnTo>
                    <a:pt x="2440178" y="1257553"/>
                  </a:lnTo>
                  <a:lnTo>
                    <a:pt x="2439254" y="1208171"/>
                  </a:lnTo>
                  <a:lnTo>
                    <a:pt x="2436507" y="1159272"/>
                  </a:lnTo>
                  <a:lnTo>
                    <a:pt x="2431969" y="1110890"/>
                  </a:lnTo>
                  <a:lnTo>
                    <a:pt x="2425676" y="1063060"/>
                  </a:lnTo>
                  <a:lnTo>
                    <a:pt x="2417660" y="1015817"/>
                  </a:lnTo>
                  <a:lnTo>
                    <a:pt x="2407955" y="969197"/>
                  </a:lnTo>
                  <a:lnTo>
                    <a:pt x="2396597" y="923234"/>
                  </a:lnTo>
                  <a:lnTo>
                    <a:pt x="2383617" y="877963"/>
                  </a:lnTo>
                  <a:lnTo>
                    <a:pt x="2369051" y="833418"/>
                  </a:lnTo>
                  <a:lnTo>
                    <a:pt x="2352932" y="789636"/>
                  </a:lnTo>
                  <a:lnTo>
                    <a:pt x="2335294" y="746651"/>
                  </a:lnTo>
                  <a:lnTo>
                    <a:pt x="2316171" y="704498"/>
                  </a:lnTo>
                  <a:lnTo>
                    <a:pt x="2295597" y="663211"/>
                  </a:lnTo>
                  <a:lnTo>
                    <a:pt x="2273605" y="622826"/>
                  </a:lnTo>
                  <a:lnTo>
                    <a:pt x="2250231" y="583378"/>
                  </a:lnTo>
                  <a:lnTo>
                    <a:pt x="2225506" y="544902"/>
                  </a:lnTo>
                  <a:lnTo>
                    <a:pt x="2199467" y="507431"/>
                  </a:lnTo>
                  <a:lnTo>
                    <a:pt x="2172146" y="471003"/>
                  </a:lnTo>
                  <a:lnTo>
                    <a:pt x="2143577" y="435651"/>
                  </a:lnTo>
                  <a:lnTo>
                    <a:pt x="2113794" y="401410"/>
                  </a:lnTo>
                  <a:lnTo>
                    <a:pt x="2082831" y="368315"/>
                  </a:lnTo>
                  <a:lnTo>
                    <a:pt x="2050723" y="336402"/>
                  </a:lnTo>
                  <a:lnTo>
                    <a:pt x="2017502" y="305705"/>
                  </a:lnTo>
                  <a:lnTo>
                    <a:pt x="1983203" y="276259"/>
                  </a:lnTo>
                  <a:lnTo>
                    <a:pt x="1947859" y="248099"/>
                  </a:lnTo>
                  <a:lnTo>
                    <a:pt x="1911505" y="221260"/>
                  </a:lnTo>
                  <a:lnTo>
                    <a:pt x="1874175" y="195777"/>
                  </a:lnTo>
                  <a:lnTo>
                    <a:pt x="1835902" y="171685"/>
                  </a:lnTo>
                  <a:lnTo>
                    <a:pt x="1796720" y="149018"/>
                  </a:lnTo>
                  <a:lnTo>
                    <a:pt x="1756664" y="127813"/>
                  </a:lnTo>
                  <a:lnTo>
                    <a:pt x="1715766" y="108103"/>
                  </a:lnTo>
                  <a:lnTo>
                    <a:pt x="1674062" y="89923"/>
                  </a:lnTo>
                  <a:lnTo>
                    <a:pt x="1631584" y="73309"/>
                  </a:lnTo>
                  <a:lnTo>
                    <a:pt x="1588367" y="58296"/>
                  </a:lnTo>
                  <a:lnTo>
                    <a:pt x="1544445" y="44918"/>
                  </a:lnTo>
                  <a:lnTo>
                    <a:pt x="1499852" y="33211"/>
                  </a:lnTo>
                  <a:lnTo>
                    <a:pt x="1454621" y="23208"/>
                  </a:lnTo>
                  <a:lnTo>
                    <a:pt x="1408786" y="14946"/>
                  </a:lnTo>
                  <a:lnTo>
                    <a:pt x="1362381" y="8459"/>
                  </a:lnTo>
                  <a:lnTo>
                    <a:pt x="1315441" y="3783"/>
                  </a:lnTo>
                  <a:lnTo>
                    <a:pt x="1267999" y="951"/>
                  </a:lnTo>
                  <a:lnTo>
                    <a:pt x="1220089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2193" y="6701408"/>
              <a:ext cx="2632709" cy="249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2193" y="6701408"/>
              <a:ext cx="2632710" cy="2495550"/>
            </a:xfrm>
            <a:custGeom>
              <a:avLst/>
              <a:gdLst/>
              <a:ahLst/>
              <a:cxnLst/>
              <a:rect l="l" t="t" r="r" b="b"/>
              <a:pathLst>
                <a:path w="2632709" h="2495550">
                  <a:moveTo>
                    <a:pt x="1316354" y="0"/>
                  </a:moveTo>
                  <a:lnTo>
                    <a:pt x="1267008" y="860"/>
                  </a:lnTo>
                  <a:lnTo>
                    <a:pt x="1218120" y="3421"/>
                  </a:lnTo>
                  <a:lnTo>
                    <a:pt x="1169722" y="7653"/>
                  </a:lnTo>
                  <a:lnTo>
                    <a:pt x="1121846" y="13526"/>
                  </a:lnTo>
                  <a:lnTo>
                    <a:pt x="1074523" y="21009"/>
                  </a:lnTo>
                  <a:lnTo>
                    <a:pt x="1027785" y="30073"/>
                  </a:lnTo>
                  <a:lnTo>
                    <a:pt x="981665" y="40686"/>
                  </a:lnTo>
                  <a:lnTo>
                    <a:pt x="936194" y="52820"/>
                  </a:lnTo>
                  <a:lnTo>
                    <a:pt x="891403" y="66444"/>
                  </a:lnTo>
                  <a:lnTo>
                    <a:pt x="847326" y="81527"/>
                  </a:lnTo>
                  <a:lnTo>
                    <a:pt x="803993" y="98040"/>
                  </a:lnTo>
                  <a:lnTo>
                    <a:pt x="761436" y="115952"/>
                  </a:lnTo>
                  <a:lnTo>
                    <a:pt x="719688" y="135233"/>
                  </a:lnTo>
                  <a:lnTo>
                    <a:pt x="678779" y="155854"/>
                  </a:lnTo>
                  <a:lnTo>
                    <a:pt x="638743" y="177783"/>
                  </a:lnTo>
                  <a:lnTo>
                    <a:pt x="599610" y="200992"/>
                  </a:lnTo>
                  <a:lnTo>
                    <a:pt x="561412" y="225449"/>
                  </a:lnTo>
                  <a:lnTo>
                    <a:pt x="524182" y="251125"/>
                  </a:lnTo>
                  <a:lnTo>
                    <a:pt x="487951" y="277989"/>
                  </a:lnTo>
                  <a:lnTo>
                    <a:pt x="452751" y="306011"/>
                  </a:lnTo>
                  <a:lnTo>
                    <a:pt x="418614" y="335162"/>
                  </a:lnTo>
                  <a:lnTo>
                    <a:pt x="385571" y="365410"/>
                  </a:lnTo>
                  <a:lnTo>
                    <a:pt x="353655" y="396727"/>
                  </a:lnTo>
                  <a:lnTo>
                    <a:pt x="322898" y="429080"/>
                  </a:lnTo>
                  <a:lnTo>
                    <a:pt x="293330" y="462442"/>
                  </a:lnTo>
                  <a:lnTo>
                    <a:pt x="264984" y="496781"/>
                  </a:lnTo>
                  <a:lnTo>
                    <a:pt x="237893" y="532067"/>
                  </a:lnTo>
                  <a:lnTo>
                    <a:pt x="212086" y="568270"/>
                  </a:lnTo>
                  <a:lnTo>
                    <a:pt x="187597" y="605360"/>
                  </a:lnTo>
                  <a:lnTo>
                    <a:pt x="164458" y="643307"/>
                  </a:lnTo>
                  <a:lnTo>
                    <a:pt x="142699" y="682081"/>
                  </a:lnTo>
                  <a:lnTo>
                    <a:pt x="122354" y="721651"/>
                  </a:lnTo>
                  <a:lnTo>
                    <a:pt x="103453" y="761988"/>
                  </a:lnTo>
                  <a:lnTo>
                    <a:pt x="86029" y="803060"/>
                  </a:lnTo>
                  <a:lnTo>
                    <a:pt x="70113" y="844839"/>
                  </a:lnTo>
                  <a:lnTo>
                    <a:pt x="55737" y="887294"/>
                  </a:lnTo>
                  <a:lnTo>
                    <a:pt x="42934" y="930394"/>
                  </a:lnTo>
                  <a:lnTo>
                    <a:pt x="31734" y="974110"/>
                  </a:lnTo>
                  <a:lnTo>
                    <a:pt x="22170" y="1018412"/>
                  </a:lnTo>
                  <a:lnTo>
                    <a:pt x="14273" y="1063269"/>
                  </a:lnTo>
                  <a:lnTo>
                    <a:pt x="8076" y="1108651"/>
                  </a:lnTo>
                  <a:lnTo>
                    <a:pt x="3610" y="1154528"/>
                  </a:lnTo>
                  <a:lnTo>
                    <a:pt x="908" y="1200871"/>
                  </a:lnTo>
                  <a:lnTo>
                    <a:pt x="0" y="1247648"/>
                  </a:lnTo>
                  <a:lnTo>
                    <a:pt x="908" y="1294424"/>
                  </a:lnTo>
                  <a:lnTo>
                    <a:pt x="3610" y="1340767"/>
                  </a:lnTo>
                  <a:lnTo>
                    <a:pt x="8076" y="1386644"/>
                  </a:lnTo>
                  <a:lnTo>
                    <a:pt x="14273" y="1432026"/>
                  </a:lnTo>
                  <a:lnTo>
                    <a:pt x="22170" y="1476883"/>
                  </a:lnTo>
                  <a:lnTo>
                    <a:pt x="31734" y="1521185"/>
                  </a:lnTo>
                  <a:lnTo>
                    <a:pt x="42934" y="1564901"/>
                  </a:lnTo>
                  <a:lnTo>
                    <a:pt x="55737" y="1608001"/>
                  </a:lnTo>
                  <a:lnTo>
                    <a:pt x="70113" y="1650456"/>
                  </a:lnTo>
                  <a:lnTo>
                    <a:pt x="86029" y="1692235"/>
                  </a:lnTo>
                  <a:lnTo>
                    <a:pt x="103453" y="1733307"/>
                  </a:lnTo>
                  <a:lnTo>
                    <a:pt x="122354" y="1773644"/>
                  </a:lnTo>
                  <a:lnTo>
                    <a:pt x="142699" y="1813214"/>
                  </a:lnTo>
                  <a:lnTo>
                    <a:pt x="164458" y="1851988"/>
                  </a:lnTo>
                  <a:lnTo>
                    <a:pt x="187597" y="1889935"/>
                  </a:lnTo>
                  <a:lnTo>
                    <a:pt x="212086" y="1927025"/>
                  </a:lnTo>
                  <a:lnTo>
                    <a:pt x="237893" y="1963228"/>
                  </a:lnTo>
                  <a:lnTo>
                    <a:pt x="264984" y="1998514"/>
                  </a:lnTo>
                  <a:lnTo>
                    <a:pt x="293330" y="2032853"/>
                  </a:lnTo>
                  <a:lnTo>
                    <a:pt x="322898" y="2066215"/>
                  </a:lnTo>
                  <a:lnTo>
                    <a:pt x="353655" y="2098568"/>
                  </a:lnTo>
                  <a:lnTo>
                    <a:pt x="385572" y="2129885"/>
                  </a:lnTo>
                  <a:lnTo>
                    <a:pt x="418614" y="2160133"/>
                  </a:lnTo>
                  <a:lnTo>
                    <a:pt x="452751" y="2189284"/>
                  </a:lnTo>
                  <a:lnTo>
                    <a:pt x="487951" y="2217306"/>
                  </a:lnTo>
                  <a:lnTo>
                    <a:pt x="524182" y="2244170"/>
                  </a:lnTo>
                  <a:lnTo>
                    <a:pt x="561412" y="2269846"/>
                  </a:lnTo>
                  <a:lnTo>
                    <a:pt x="599610" y="2294303"/>
                  </a:lnTo>
                  <a:lnTo>
                    <a:pt x="638743" y="2317512"/>
                  </a:lnTo>
                  <a:lnTo>
                    <a:pt x="678779" y="2339441"/>
                  </a:lnTo>
                  <a:lnTo>
                    <a:pt x="719688" y="2360062"/>
                  </a:lnTo>
                  <a:lnTo>
                    <a:pt x="761436" y="2379343"/>
                  </a:lnTo>
                  <a:lnTo>
                    <a:pt x="803993" y="2397255"/>
                  </a:lnTo>
                  <a:lnTo>
                    <a:pt x="847326" y="2413768"/>
                  </a:lnTo>
                  <a:lnTo>
                    <a:pt x="891403" y="2428851"/>
                  </a:lnTo>
                  <a:lnTo>
                    <a:pt x="936194" y="2442475"/>
                  </a:lnTo>
                  <a:lnTo>
                    <a:pt x="981665" y="2454609"/>
                  </a:lnTo>
                  <a:lnTo>
                    <a:pt x="1027785" y="2465222"/>
                  </a:lnTo>
                  <a:lnTo>
                    <a:pt x="1074523" y="2474286"/>
                  </a:lnTo>
                  <a:lnTo>
                    <a:pt x="1121846" y="2481769"/>
                  </a:lnTo>
                  <a:lnTo>
                    <a:pt x="1169722" y="2487642"/>
                  </a:lnTo>
                  <a:lnTo>
                    <a:pt x="1218120" y="2491874"/>
                  </a:lnTo>
                  <a:lnTo>
                    <a:pt x="1267008" y="2494435"/>
                  </a:lnTo>
                  <a:lnTo>
                    <a:pt x="1316354" y="2495296"/>
                  </a:lnTo>
                  <a:lnTo>
                    <a:pt x="1365709" y="2494435"/>
                  </a:lnTo>
                  <a:lnTo>
                    <a:pt x="1414605" y="2491874"/>
                  </a:lnTo>
                  <a:lnTo>
                    <a:pt x="1463010" y="2487642"/>
                  </a:lnTo>
                  <a:lnTo>
                    <a:pt x="1510892" y="2481769"/>
                  </a:lnTo>
                  <a:lnTo>
                    <a:pt x="1558220" y="2474286"/>
                  </a:lnTo>
                  <a:lnTo>
                    <a:pt x="1604963" y="2465222"/>
                  </a:lnTo>
                  <a:lnTo>
                    <a:pt x="1651087" y="2454609"/>
                  </a:lnTo>
                  <a:lnTo>
                    <a:pt x="1696562" y="2442475"/>
                  </a:lnTo>
                  <a:lnTo>
                    <a:pt x="1741355" y="2428851"/>
                  </a:lnTo>
                  <a:lnTo>
                    <a:pt x="1785435" y="2413768"/>
                  </a:lnTo>
                  <a:lnTo>
                    <a:pt x="1828770" y="2397255"/>
                  </a:lnTo>
                  <a:lnTo>
                    <a:pt x="1871328" y="2379343"/>
                  </a:lnTo>
                  <a:lnTo>
                    <a:pt x="1913077" y="2360062"/>
                  </a:lnTo>
                  <a:lnTo>
                    <a:pt x="1953986" y="2339441"/>
                  </a:lnTo>
                  <a:lnTo>
                    <a:pt x="1994023" y="2317512"/>
                  </a:lnTo>
                  <a:lnTo>
                    <a:pt x="2033155" y="2294303"/>
                  </a:lnTo>
                  <a:lnTo>
                    <a:pt x="2071352" y="2269846"/>
                  </a:lnTo>
                  <a:lnTo>
                    <a:pt x="2108581" y="2244170"/>
                  </a:lnTo>
                  <a:lnTo>
                    <a:pt x="2144811" y="2217306"/>
                  </a:lnTo>
                  <a:lnTo>
                    <a:pt x="2180009" y="2189284"/>
                  </a:lnTo>
                  <a:lnTo>
                    <a:pt x="2214145" y="2160133"/>
                  </a:lnTo>
                  <a:lnTo>
                    <a:pt x="2247185" y="2129885"/>
                  </a:lnTo>
                  <a:lnTo>
                    <a:pt x="2279099" y="2098568"/>
                  </a:lnTo>
                  <a:lnTo>
                    <a:pt x="2309854" y="2066215"/>
                  </a:lnTo>
                  <a:lnTo>
                    <a:pt x="2339419" y="2032853"/>
                  </a:lnTo>
                  <a:lnTo>
                    <a:pt x="2367762" y="1998514"/>
                  </a:lnTo>
                  <a:lnTo>
                    <a:pt x="2394851" y="1963228"/>
                  </a:lnTo>
                  <a:lnTo>
                    <a:pt x="2420655" y="1927025"/>
                  </a:lnTo>
                  <a:lnTo>
                    <a:pt x="2445141" y="1889935"/>
                  </a:lnTo>
                  <a:lnTo>
                    <a:pt x="2468277" y="1851988"/>
                  </a:lnTo>
                  <a:lnTo>
                    <a:pt x="2490033" y="1813214"/>
                  </a:lnTo>
                  <a:lnTo>
                    <a:pt x="2510376" y="1773644"/>
                  </a:lnTo>
                  <a:lnTo>
                    <a:pt x="2529274" y="1733307"/>
                  </a:lnTo>
                  <a:lnTo>
                    <a:pt x="2546696" y="1692235"/>
                  </a:lnTo>
                  <a:lnTo>
                    <a:pt x="2562609" y="1650456"/>
                  </a:lnTo>
                  <a:lnTo>
                    <a:pt x="2576982" y="1608001"/>
                  </a:lnTo>
                  <a:lnTo>
                    <a:pt x="2589784" y="1564901"/>
                  </a:lnTo>
                  <a:lnTo>
                    <a:pt x="2600981" y="1521185"/>
                  </a:lnTo>
                  <a:lnTo>
                    <a:pt x="2610544" y="1476883"/>
                  </a:lnTo>
                  <a:lnTo>
                    <a:pt x="2618438" y="1432026"/>
                  </a:lnTo>
                  <a:lnTo>
                    <a:pt x="2624634" y="1386644"/>
                  </a:lnTo>
                  <a:lnTo>
                    <a:pt x="2629099" y="1340767"/>
                  </a:lnTo>
                  <a:lnTo>
                    <a:pt x="2631802" y="1294424"/>
                  </a:lnTo>
                  <a:lnTo>
                    <a:pt x="2632709" y="1247648"/>
                  </a:lnTo>
                  <a:lnTo>
                    <a:pt x="2631802" y="1200871"/>
                  </a:lnTo>
                  <a:lnTo>
                    <a:pt x="2629099" y="1154528"/>
                  </a:lnTo>
                  <a:lnTo>
                    <a:pt x="2624634" y="1108651"/>
                  </a:lnTo>
                  <a:lnTo>
                    <a:pt x="2618438" y="1063269"/>
                  </a:lnTo>
                  <a:lnTo>
                    <a:pt x="2610544" y="1018412"/>
                  </a:lnTo>
                  <a:lnTo>
                    <a:pt x="2600981" y="974110"/>
                  </a:lnTo>
                  <a:lnTo>
                    <a:pt x="2589784" y="930394"/>
                  </a:lnTo>
                  <a:lnTo>
                    <a:pt x="2576982" y="887294"/>
                  </a:lnTo>
                  <a:lnTo>
                    <a:pt x="2562609" y="844839"/>
                  </a:lnTo>
                  <a:lnTo>
                    <a:pt x="2546696" y="803060"/>
                  </a:lnTo>
                  <a:lnTo>
                    <a:pt x="2529274" y="761988"/>
                  </a:lnTo>
                  <a:lnTo>
                    <a:pt x="2510376" y="721651"/>
                  </a:lnTo>
                  <a:lnTo>
                    <a:pt x="2490033" y="682081"/>
                  </a:lnTo>
                  <a:lnTo>
                    <a:pt x="2468277" y="643307"/>
                  </a:lnTo>
                  <a:lnTo>
                    <a:pt x="2445141" y="605360"/>
                  </a:lnTo>
                  <a:lnTo>
                    <a:pt x="2420655" y="568270"/>
                  </a:lnTo>
                  <a:lnTo>
                    <a:pt x="2394851" y="532067"/>
                  </a:lnTo>
                  <a:lnTo>
                    <a:pt x="2367762" y="496781"/>
                  </a:lnTo>
                  <a:lnTo>
                    <a:pt x="2339419" y="462442"/>
                  </a:lnTo>
                  <a:lnTo>
                    <a:pt x="2309854" y="429080"/>
                  </a:lnTo>
                  <a:lnTo>
                    <a:pt x="2279099" y="396727"/>
                  </a:lnTo>
                  <a:lnTo>
                    <a:pt x="2247185" y="365410"/>
                  </a:lnTo>
                  <a:lnTo>
                    <a:pt x="2214145" y="335162"/>
                  </a:lnTo>
                  <a:lnTo>
                    <a:pt x="2180009" y="306011"/>
                  </a:lnTo>
                  <a:lnTo>
                    <a:pt x="2144811" y="277989"/>
                  </a:lnTo>
                  <a:lnTo>
                    <a:pt x="2108581" y="251125"/>
                  </a:lnTo>
                  <a:lnTo>
                    <a:pt x="2071352" y="225449"/>
                  </a:lnTo>
                  <a:lnTo>
                    <a:pt x="2033155" y="200992"/>
                  </a:lnTo>
                  <a:lnTo>
                    <a:pt x="1994023" y="177783"/>
                  </a:lnTo>
                  <a:lnTo>
                    <a:pt x="1953986" y="155854"/>
                  </a:lnTo>
                  <a:lnTo>
                    <a:pt x="1913077" y="135233"/>
                  </a:lnTo>
                  <a:lnTo>
                    <a:pt x="1871328" y="115952"/>
                  </a:lnTo>
                  <a:lnTo>
                    <a:pt x="1828770" y="98040"/>
                  </a:lnTo>
                  <a:lnTo>
                    <a:pt x="1785435" y="81527"/>
                  </a:lnTo>
                  <a:lnTo>
                    <a:pt x="1741355" y="66444"/>
                  </a:lnTo>
                  <a:lnTo>
                    <a:pt x="1696562" y="52820"/>
                  </a:lnTo>
                  <a:lnTo>
                    <a:pt x="1651087" y="40686"/>
                  </a:lnTo>
                  <a:lnTo>
                    <a:pt x="1604963" y="30073"/>
                  </a:lnTo>
                  <a:lnTo>
                    <a:pt x="1558220" y="21009"/>
                  </a:lnTo>
                  <a:lnTo>
                    <a:pt x="1510892" y="13526"/>
                  </a:lnTo>
                  <a:lnTo>
                    <a:pt x="1463010" y="7653"/>
                  </a:lnTo>
                  <a:lnTo>
                    <a:pt x="1414605" y="3421"/>
                  </a:lnTo>
                  <a:lnTo>
                    <a:pt x="1365709" y="860"/>
                  </a:lnTo>
                  <a:lnTo>
                    <a:pt x="1316354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460" y="7021829"/>
              <a:ext cx="2494153" cy="2393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5460" y="7021829"/>
              <a:ext cx="2494280" cy="2393950"/>
            </a:xfrm>
            <a:custGeom>
              <a:avLst/>
              <a:gdLst/>
              <a:ahLst/>
              <a:cxnLst/>
              <a:rect l="l" t="t" r="r" b="b"/>
              <a:pathLst>
                <a:path w="2494279" h="2393950">
                  <a:moveTo>
                    <a:pt x="1247013" y="0"/>
                  </a:moveTo>
                  <a:lnTo>
                    <a:pt x="1198046" y="905"/>
                  </a:lnTo>
                  <a:lnTo>
                    <a:pt x="1149557" y="3601"/>
                  </a:lnTo>
                  <a:lnTo>
                    <a:pt x="1101582" y="8053"/>
                  </a:lnTo>
                  <a:lnTo>
                    <a:pt x="1054154" y="14228"/>
                  </a:lnTo>
                  <a:lnTo>
                    <a:pt x="1007308" y="22093"/>
                  </a:lnTo>
                  <a:lnTo>
                    <a:pt x="961079" y="31614"/>
                  </a:lnTo>
                  <a:lnTo>
                    <a:pt x="915502" y="42759"/>
                  </a:lnTo>
                  <a:lnTo>
                    <a:pt x="870611" y="55494"/>
                  </a:lnTo>
                  <a:lnTo>
                    <a:pt x="826441" y="69785"/>
                  </a:lnTo>
                  <a:lnTo>
                    <a:pt x="783026" y="85600"/>
                  </a:lnTo>
                  <a:lnTo>
                    <a:pt x="740401" y="102906"/>
                  </a:lnTo>
                  <a:lnTo>
                    <a:pt x="698601" y="121668"/>
                  </a:lnTo>
                  <a:lnTo>
                    <a:pt x="657661" y="141854"/>
                  </a:lnTo>
                  <a:lnTo>
                    <a:pt x="617615" y="163430"/>
                  </a:lnTo>
                  <a:lnTo>
                    <a:pt x="578497" y="186363"/>
                  </a:lnTo>
                  <a:lnTo>
                    <a:pt x="540343" y="210620"/>
                  </a:lnTo>
                  <a:lnTo>
                    <a:pt x="503187" y="236168"/>
                  </a:lnTo>
                  <a:lnTo>
                    <a:pt x="467063" y="262973"/>
                  </a:lnTo>
                  <a:lnTo>
                    <a:pt x="432007" y="291002"/>
                  </a:lnTo>
                  <a:lnTo>
                    <a:pt x="398053" y="320222"/>
                  </a:lnTo>
                  <a:lnTo>
                    <a:pt x="365236" y="350599"/>
                  </a:lnTo>
                  <a:lnTo>
                    <a:pt x="333589" y="382100"/>
                  </a:lnTo>
                  <a:lnTo>
                    <a:pt x="303149" y="414693"/>
                  </a:lnTo>
                  <a:lnTo>
                    <a:pt x="273950" y="448343"/>
                  </a:lnTo>
                  <a:lnTo>
                    <a:pt x="246025" y="483017"/>
                  </a:lnTo>
                  <a:lnTo>
                    <a:pt x="219411" y="518683"/>
                  </a:lnTo>
                  <a:lnTo>
                    <a:pt x="194141" y="555306"/>
                  </a:lnTo>
                  <a:lnTo>
                    <a:pt x="170250" y="592854"/>
                  </a:lnTo>
                  <a:lnTo>
                    <a:pt x="147773" y="631294"/>
                  </a:lnTo>
                  <a:lnTo>
                    <a:pt x="126745" y="670591"/>
                  </a:lnTo>
                  <a:lnTo>
                    <a:pt x="107200" y="710713"/>
                  </a:lnTo>
                  <a:lnTo>
                    <a:pt x="89172" y="751627"/>
                  </a:lnTo>
                  <a:lnTo>
                    <a:pt x="72697" y="793298"/>
                  </a:lnTo>
                  <a:lnTo>
                    <a:pt x="57809" y="835695"/>
                  </a:lnTo>
                  <a:lnTo>
                    <a:pt x="44543" y="878784"/>
                  </a:lnTo>
                  <a:lnTo>
                    <a:pt x="32933" y="922530"/>
                  </a:lnTo>
                  <a:lnTo>
                    <a:pt x="23015" y="966902"/>
                  </a:lnTo>
                  <a:lnTo>
                    <a:pt x="14822" y="1011866"/>
                  </a:lnTo>
                  <a:lnTo>
                    <a:pt x="8389" y="1057389"/>
                  </a:lnTo>
                  <a:lnTo>
                    <a:pt x="3751" y="1103436"/>
                  </a:lnTo>
                  <a:lnTo>
                    <a:pt x="943" y="1149976"/>
                  </a:lnTo>
                  <a:lnTo>
                    <a:pt x="0" y="1196974"/>
                  </a:lnTo>
                  <a:lnTo>
                    <a:pt x="943" y="1243982"/>
                  </a:lnTo>
                  <a:lnTo>
                    <a:pt x="3751" y="1290529"/>
                  </a:lnTo>
                  <a:lnTo>
                    <a:pt x="8389" y="1336584"/>
                  </a:lnTo>
                  <a:lnTo>
                    <a:pt x="14822" y="1382112"/>
                  </a:lnTo>
                  <a:lnTo>
                    <a:pt x="23015" y="1427082"/>
                  </a:lnTo>
                  <a:lnTo>
                    <a:pt x="32933" y="1471459"/>
                  </a:lnTo>
                  <a:lnTo>
                    <a:pt x="44543" y="1515209"/>
                  </a:lnTo>
                  <a:lnTo>
                    <a:pt x="57809" y="1558301"/>
                  </a:lnTo>
                  <a:lnTo>
                    <a:pt x="72697" y="1600701"/>
                  </a:lnTo>
                  <a:lnTo>
                    <a:pt x="89172" y="1642375"/>
                  </a:lnTo>
                  <a:lnTo>
                    <a:pt x="107200" y="1683290"/>
                  </a:lnTo>
                  <a:lnTo>
                    <a:pt x="126745" y="1723414"/>
                  </a:lnTo>
                  <a:lnTo>
                    <a:pt x="147773" y="1762712"/>
                  </a:lnTo>
                  <a:lnTo>
                    <a:pt x="170250" y="1801151"/>
                  </a:lnTo>
                  <a:lnTo>
                    <a:pt x="194141" y="1838699"/>
                  </a:lnTo>
                  <a:lnTo>
                    <a:pt x="219411" y="1875322"/>
                  </a:lnTo>
                  <a:lnTo>
                    <a:pt x="246025" y="1910986"/>
                  </a:lnTo>
                  <a:lnTo>
                    <a:pt x="273950" y="1945659"/>
                  </a:lnTo>
                  <a:lnTo>
                    <a:pt x="303149" y="1979308"/>
                  </a:lnTo>
                  <a:lnTo>
                    <a:pt x="333589" y="2011898"/>
                  </a:lnTo>
                  <a:lnTo>
                    <a:pt x="365236" y="2043398"/>
                  </a:lnTo>
                  <a:lnTo>
                    <a:pt x="398053" y="2073773"/>
                  </a:lnTo>
                  <a:lnTo>
                    <a:pt x="432007" y="2102990"/>
                  </a:lnTo>
                  <a:lnTo>
                    <a:pt x="467063" y="2131016"/>
                  </a:lnTo>
                  <a:lnTo>
                    <a:pt x="503187" y="2157818"/>
                  </a:lnTo>
                  <a:lnTo>
                    <a:pt x="540343" y="2183363"/>
                  </a:lnTo>
                  <a:lnTo>
                    <a:pt x="578497" y="2207617"/>
                  </a:lnTo>
                  <a:lnTo>
                    <a:pt x="617615" y="2230548"/>
                  </a:lnTo>
                  <a:lnTo>
                    <a:pt x="657661" y="2252121"/>
                  </a:lnTo>
                  <a:lnTo>
                    <a:pt x="698601" y="2272303"/>
                  </a:lnTo>
                  <a:lnTo>
                    <a:pt x="740401" y="2291063"/>
                  </a:lnTo>
                  <a:lnTo>
                    <a:pt x="783026" y="2308365"/>
                  </a:lnTo>
                  <a:lnTo>
                    <a:pt x="826441" y="2324177"/>
                  </a:lnTo>
                  <a:lnTo>
                    <a:pt x="870611" y="2338466"/>
                  </a:lnTo>
                  <a:lnTo>
                    <a:pt x="915502" y="2351199"/>
                  </a:lnTo>
                  <a:lnTo>
                    <a:pt x="961079" y="2362341"/>
                  </a:lnTo>
                  <a:lnTo>
                    <a:pt x="1007308" y="2371861"/>
                  </a:lnTo>
                  <a:lnTo>
                    <a:pt x="1054154" y="2379724"/>
                  </a:lnTo>
                  <a:lnTo>
                    <a:pt x="1101582" y="2385898"/>
                  </a:lnTo>
                  <a:lnTo>
                    <a:pt x="1149557" y="2390349"/>
                  </a:lnTo>
                  <a:lnTo>
                    <a:pt x="1198046" y="2393044"/>
                  </a:lnTo>
                  <a:lnTo>
                    <a:pt x="1247013" y="2393950"/>
                  </a:lnTo>
                  <a:lnTo>
                    <a:pt x="1295988" y="2393044"/>
                  </a:lnTo>
                  <a:lnTo>
                    <a:pt x="1344485" y="2390349"/>
                  </a:lnTo>
                  <a:lnTo>
                    <a:pt x="1392469" y="2385898"/>
                  </a:lnTo>
                  <a:lnTo>
                    <a:pt x="1439904" y="2379724"/>
                  </a:lnTo>
                  <a:lnTo>
                    <a:pt x="1486757" y="2371861"/>
                  </a:lnTo>
                  <a:lnTo>
                    <a:pt x="1532993" y="2362341"/>
                  </a:lnTo>
                  <a:lnTo>
                    <a:pt x="1578577" y="2351199"/>
                  </a:lnTo>
                  <a:lnTo>
                    <a:pt x="1623474" y="2338466"/>
                  </a:lnTo>
                  <a:lnTo>
                    <a:pt x="1667650" y="2324177"/>
                  </a:lnTo>
                  <a:lnTo>
                    <a:pt x="1711070" y="2308365"/>
                  </a:lnTo>
                  <a:lnTo>
                    <a:pt x="1753700" y="2291063"/>
                  </a:lnTo>
                  <a:lnTo>
                    <a:pt x="1795504" y="2272303"/>
                  </a:lnTo>
                  <a:lnTo>
                    <a:pt x="1836449" y="2252121"/>
                  </a:lnTo>
                  <a:lnTo>
                    <a:pt x="1876500" y="2230548"/>
                  </a:lnTo>
                  <a:lnTo>
                    <a:pt x="1915621" y="2207617"/>
                  </a:lnTo>
                  <a:lnTo>
                    <a:pt x="1953779" y="2183363"/>
                  </a:lnTo>
                  <a:lnTo>
                    <a:pt x="1990938" y="2157818"/>
                  </a:lnTo>
                  <a:lnTo>
                    <a:pt x="2027065" y="2131016"/>
                  </a:lnTo>
                  <a:lnTo>
                    <a:pt x="2062124" y="2102990"/>
                  </a:lnTo>
                  <a:lnTo>
                    <a:pt x="2096081" y="2073773"/>
                  </a:lnTo>
                  <a:lnTo>
                    <a:pt x="2128901" y="2043398"/>
                  </a:lnTo>
                  <a:lnTo>
                    <a:pt x="2160549" y="2011898"/>
                  </a:lnTo>
                  <a:lnTo>
                    <a:pt x="2190991" y="1979308"/>
                  </a:lnTo>
                  <a:lnTo>
                    <a:pt x="2220192" y="1945659"/>
                  </a:lnTo>
                  <a:lnTo>
                    <a:pt x="2248118" y="1910986"/>
                  </a:lnTo>
                  <a:lnTo>
                    <a:pt x="2274734" y="1875322"/>
                  </a:lnTo>
                  <a:lnTo>
                    <a:pt x="2300005" y="1838699"/>
                  </a:lnTo>
                  <a:lnTo>
                    <a:pt x="2323897" y="1801151"/>
                  </a:lnTo>
                  <a:lnTo>
                    <a:pt x="2346375" y="1762712"/>
                  </a:lnTo>
                  <a:lnTo>
                    <a:pt x="2367404" y="1723414"/>
                  </a:lnTo>
                  <a:lnTo>
                    <a:pt x="2386950" y="1683290"/>
                  </a:lnTo>
                  <a:lnTo>
                    <a:pt x="2404978" y="1642375"/>
                  </a:lnTo>
                  <a:lnTo>
                    <a:pt x="2421454" y="1600701"/>
                  </a:lnTo>
                  <a:lnTo>
                    <a:pt x="2436342" y="1558301"/>
                  </a:lnTo>
                  <a:lnTo>
                    <a:pt x="2449608" y="1515209"/>
                  </a:lnTo>
                  <a:lnTo>
                    <a:pt x="2461218" y="1471459"/>
                  </a:lnTo>
                  <a:lnTo>
                    <a:pt x="2471137" y="1427082"/>
                  </a:lnTo>
                  <a:lnTo>
                    <a:pt x="2479330" y="1382112"/>
                  </a:lnTo>
                  <a:lnTo>
                    <a:pt x="2485763" y="1336584"/>
                  </a:lnTo>
                  <a:lnTo>
                    <a:pt x="2490401" y="1290529"/>
                  </a:lnTo>
                  <a:lnTo>
                    <a:pt x="2493209" y="1243982"/>
                  </a:lnTo>
                  <a:lnTo>
                    <a:pt x="2494153" y="1196974"/>
                  </a:lnTo>
                  <a:lnTo>
                    <a:pt x="2493209" y="1149976"/>
                  </a:lnTo>
                  <a:lnTo>
                    <a:pt x="2490401" y="1103436"/>
                  </a:lnTo>
                  <a:lnTo>
                    <a:pt x="2485763" y="1057389"/>
                  </a:lnTo>
                  <a:lnTo>
                    <a:pt x="2479330" y="1011866"/>
                  </a:lnTo>
                  <a:lnTo>
                    <a:pt x="2471137" y="966902"/>
                  </a:lnTo>
                  <a:lnTo>
                    <a:pt x="2461218" y="922530"/>
                  </a:lnTo>
                  <a:lnTo>
                    <a:pt x="2449608" y="878784"/>
                  </a:lnTo>
                  <a:lnTo>
                    <a:pt x="2436342" y="835695"/>
                  </a:lnTo>
                  <a:lnTo>
                    <a:pt x="2421454" y="793298"/>
                  </a:lnTo>
                  <a:lnTo>
                    <a:pt x="2404978" y="751627"/>
                  </a:lnTo>
                  <a:lnTo>
                    <a:pt x="2386950" y="710713"/>
                  </a:lnTo>
                  <a:lnTo>
                    <a:pt x="2367404" y="670591"/>
                  </a:lnTo>
                  <a:lnTo>
                    <a:pt x="2346375" y="631294"/>
                  </a:lnTo>
                  <a:lnTo>
                    <a:pt x="2323897" y="592854"/>
                  </a:lnTo>
                  <a:lnTo>
                    <a:pt x="2300005" y="555306"/>
                  </a:lnTo>
                  <a:lnTo>
                    <a:pt x="2274734" y="518683"/>
                  </a:lnTo>
                  <a:lnTo>
                    <a:pt x="2248118" y="483017"/>
                  </a:lnTo>
                  <a:lnTo>
                    <a:pt x="2220192" y="448343"/>
                  </a:lnTo>
                  <a:lnTo>
                    <a:pt x="2190991" y="414693"/>
                  </a:lnTo>
                  <a:lnTo>
                    <a:pt x="2160549" y="382100"/>
                  </a:lnTo>
                  <a:lnTo>
                    <a:pt x="2128901" y="350599"/>
                  </a:lnTo>
                  <a:lnTo>
                    <a:pt x="2096081" y="320222"/>
                  </a:lnTo>
                  <a:lnTo>
                    <a:pt x="2062124" y="291002"/>
                  </a:lnTo>
                  <a:lnTo>
                    <a:pt x="2027065" y="262973"/>
                  </a:lnTo>
                  <a:lnTo>
                    <a:pt x="1990938" y="236168"/>
                  </a:lnTo>
                  <a:lnTo>
                    <a:pt x="1953779" y="210620"/>
                  </a:lnTo>
                  <a:lnTo>
                    <a:pt x="1915621" y="186363"/>
                  </a:lnTo>
                  <a:lnTo>
                    <a:pt x="1876500" y="163430"/>
                  </a:lnTo>
                  <a:lnTo>
                    <a:pt x="1836449" y="141854"/>
                  </a:lnTo>
                  <a:lnTo>
                    <a:pt x="1795504" y="121668"/>
                  </a:lnTo>
                  <a:lnTo>
                    <a:pt x="1753700" y="102906"/>
                  </a:lnTo>
                  <a:lnTo>
                    <a:pt x="1711070" y="85600"/>
                  </a:lnTo>
                  <a:lnTo>
                    <a:pt x="1667650" y="69785"/>
                  </a:lnTo>
                  <a:lnTo>
                    <a:pt x="1623474" y="55494"/>
                  </a:lnTo>
                  <a:lnTo>
                    <a:pt x="1578577" y="42759"/>
                  </a:lnTo>
                  <a:lnTo>
                    <a:pt x="1532993" y="31614"/>
                  </a:lnTo>
                  <a:lnTo>
                    <a:pt x="1486757" y="22093"/>
                  </a:lnTo>
                  <a:lnTo>
                    <a:pt x="1439904" y="14228"/>
                  </a:lnTo>
                  <a:lnTo>
                    <a:pt x="1392469" y="8053"/>
                  </a:lnTo>
                  <a:lnTo>
                    <a:pt x="1344485" y="3601"/>
                  </a:lnTo>
                  <a:lnTo>
                    <a:pt x="1295988" y="905"/>
                  </a:lnTo>
                  <a:lnTo>
                    <a:pt x="1247013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50621" y="338454"/>
            <a:ext cx="304800" cy="9842500"/>
          </a:xfrm>
          <a:custGeom>
            <a:avLst/>
            <a:gdLst/>
            <a:ahLst/>
            <a:cxnLst/>
            <a:rect l="l" t="t" r="r" b="b"/>
            <a:pathLst>
              <a:path w="304800" h="9842500">
                <a:moveTo>
                  <a:pt x="304799" y="0"/>
                </a:moveTo>
                <a:lnTo>
                  <a:pt x="0" y="0"/>
                </a:lnTo>
                <a:lnTo>
                  <a:pt x="0" y="9841979"/>
                </a:lnTo>
                <a:lnTo>
                  <a:pt x="30479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2421" y="440181"/>
            <a:ext cx="276225" cy="9906000"/>
          </a:xfrm>
          <a:custGeom>
            <a:avLst/>
            <a:gdLst/>
            <a:ahLst/>
            <a:cxnLst/>
            <a:rect l="l" t="t" r="r" b="b"/>
            <a:pathLst>
              <a:path w="276225" h="9906000">
                <a:moveTo>
                  <a:pt x="276225" y="0"/>
                </a:moveTo>
                <a:lnTo>
                  <a:pt x="0" y="9905936"/>
                </a:lnTo>
                <a:lnTo>
                  <a:pt x="276225" y="9905936"/>
                </a:lnTo>
                <a:lnTo>
                  <a:pt x="27622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7155" y="389762"/>
            <a:ext cx="474268" cy="3458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6821" y="374433"/>
            <a:ext cx="408022" cy="3932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52524" y="479551"/>
            <a:ext cx="8235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Georgia"/>
                <a:cs typeface="Georgia"/>
              </a:rPr>
              <a:t>71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344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69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spc="-25" dirty="0">
                <a:latin typeface="Georgia"/>
                <a:cs typeface="Georgia"/>
              </a:rPr>
              <a:t>24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4454" y="479551"/>
            <a:ext cx="1301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Georgia"/>
                <a:cs typeface="Georgia"/>
                <a:hlinkClick r:id="rId7"/>
              </a:rPr>
              <a:t>sp29@sp29.wroc.pl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3509" y="479551"/>
            <a:ext cx="2239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Georgia"/>
                <a:cs typeface="Georgia"/>
              </a:rPr>
              <a:t>ul. </a:t>
            </a:r>
            <a:r>
              <a:rPr sz="1000" b="1" spc="-10" dirty="0">
                <a:latin typeface="Georgia"/>
                <a:cs typeface="Georgia"/>
              </a:rPr>
              <a:t>Kraińskiego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1,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50-</a:t>
            </a:r>
            <a:r>
              <a:rPr sz="1000" b="1" dirty="0">
                <a:latin typeface="Georgia"/>
                <a:cs typeface="Georgia"/>
              </a:rPr>
              <a:t>153 </a:t>
            </a:r>
            <a:r>
              <a:rPr sz="1000" b="1" spc="-10" dirty="0">
                <a:latin typeface="Georgia"/>
                <a:cs typeface="Georgia"/>
              </a:rPr>
              <a:t>Wrocław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308" y="369214"/>
            <a:ext cx="534706" cy="3564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93589" y="1102207"/>
            <a:ext cx="119761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ct val="114500"/>
              </a:lnSpc>
              <a:spcBef>
                <a:spcPts val="100"/>
              </a:spcBef>
            </a:pPr>
            <a:r>
              <a:rPr sz="1100" b="1" i="1" spc="-10" dirty="0">
                <a:latin typeface="Georgia"/>
                <a:cs typeface="Georgia"/>
              </a:rPr>
              <a:t>System jednozmianowy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4592" y="1030579"/>
            <a:ext cx="1600200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00"/>
              </a:lnSpc>
              <a:spcBef>
                <a:spcPts val="100"/>
              </a:spcBef>
            </a:pPr>
            <a:r>
              <a:rPr sz="1100" b="1" i="1" dirty="0">
                <a:latin typeface="Georgia"/>
                <a:cs typeface="Georgia"/>
              </a:rPr>
              <a:t>Kameralna</a:t>
            </a:r>
            <a:r>
              <a:rPr sz="1100" b="1" i="1" spc="-6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placówka </a:t>
            </a:r>
            <a:r>
              <a:rPr sz="1100" b="1" i="1" dirty="0">
                <a:latin typeface="Georgia"/>
                <a:cs typeface="Georgia"/>
              </a:rPr>
              <a:t>w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centrum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miasta</a:t>
            </a:r>
            <a:r>
              <a:rPr sz="1100" b="1" i="1" spc="50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(za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Halą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Targową)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0902" y="1102207"/>
            <a:ext cx="137668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>
              <a:lnSpc>
                <a:spcPct val="114500"/>
              </a:lnSpc>
              <a:spcBef>
                <a:spcPts val="100"/>
              </a:spcBef>
            </a:pPr>
            <a:r>
              <a:rPr sz="1100" b="1" i="1" spc="-10" dirty="0">
                <a:latin typeface="Georgia"/>
                <a:cs typeface="Georgia"/>
              </a:rPr>
              <a:t>Innowacyjne </a:t>
            </a:r>
            <a:r>
              <a:rPr sz="1100" b="1" i="1" dirty="0">
                <a:latin typeface="Georgia"/>
                <a:cs typeface="Georgia"/>
              </a:rPr>
              <a:t>metody</a:t>
            </a:r>
            <a:r>
              <a:rPr sz="1100" b="1" i="1" spc="-4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nauczania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9996" y="3471798"/>
            <a:ext cx="10198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sz="1100" b="1" i="1" spc="-10" dirty="0">
                <a:latin typeface="Georgia"/>
                <a:cs typeface="Georgia"/>
              </a:rPr>
              <a:t>Jadalnia</a:t>
            </a:r>
            <a:endParaRPr sz="1100">
              <a:latin typeface="Georgia"/>
              <a:cs typeface="Georgia"/>
            </a:endParaRPr>
          </a:p>
          <a:p>
            <a:pPr algn="ctr">
              <a:lnSpc>
                <a:spcPts val="1260"/>
              </a:lnSpc>
            </a:pPr>
            <a:r>
              <a:rPr sz="1100" b="1" i="1" dirty="0">
                <a:latin typeface="Georgia"/>
                <a:cs typeface="Georgia"/>
              </a:rPr>
              <a:t>z</a:t>
            </a:r>
            <a:r>
              <a:rPr sz="1100" b="1" i="1" spc="-10" dirty="0">
                <a:latin typeface="Georgia"/>
                <a:cs typeface="Georgia"/>
              </a:rPr>
              <a:t> cateringiem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6935" y="4845557"/>
            <a:ext cx="4313555" cy="3868420"/>
            <a:chOff x="626935" y="4845557"/>
            <a:chExt cx="4313555" cy="386842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554" y="4855082"/>
              <a:ext cx="2317737" cy="21930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0554" y="4855082"/>
              <a:ext cx="2317750" cy="2193290"/>
            </a:xfrm>
            <a:custGeom>
              <a:avLst/>
              <a:gdLst/>
              <a:ahLst/>
              <a:cxnLst/>
              <a:rect l="l" t="t" r="r" b="b"/>
              <a:pathLst>
                <a:path w="2317750" h="2193290">
                  <a:moveTo>
                    <a:pt x="1158862" y="0"/>
                  </a:moveTo>
                  <a:lnTo>
                    <a:pt x="1109871" y="961"/>
                  </a:lnTo>
                  <a:lnTo>
                    <a:pt x="1061399" y="3821"/>
                  </a:lnTo>
                  <a:lnTo>
                    <a:pt x="1013485" y="8542"/>
                  </a:lnTo>
                  <a:lnTo>
                    <a:pt x="966171" y="15084"/>
                  </a:lnTo>
                  <a:lnTo>
                    <a:pt x="919496" y="23411"/>
                  </a:lnTo>
                  <a:lnTo>
                    <a:pt x="873500" y="33484"/>
                  </a:lnTo>
                  <a:lnTo>
                    <a:pt x="828225" y="45265"/>
                  </a:lnTo>
                  <a:lnTo>
                    <a:pt x="783709" y="58716"/>
                  </a:lnTo>
                  <a:lnTo>
                    <a:pt x="739993" y="73799"/>
                  </a:lnTo>
                  <a:lnTo>
                    <a:pt x="697118" y="90476"/>
                  </a:lnTo>
                  <a:lnTo>
                    <a:pt x="655123" y="108709"/>
                  </a:lnTo>
                  <a:lnTo>
                    <a:pt x="614049" y="128459"/>
                  </a:lnTo>
                  <a:lnTo>
                    <a:pt x="573936" y="149690"/>
                  </a:lnTo>
                  <a:lnTo>
                    <a:pt x="534824" y="172363"/>
                  </a:lnTo>
                  <a:lnTo>
                    <a:pt x="496753" y="196439"/>
                  </a:lnTo>
                  <a:lnTo>
                    <a:pt x="459764" y="221881"/>
                  </a:lnTo>
                  <a:lnTo>
                    <a:pt x="423897" y="248651"/>
                  </a:lnTo>
                  <a:lnTo>
                    <a:pt x="389192" y="276711"/>
                  </a:lnTo>
                  <a:lnTo>
                    <a:pt x="355689" y="306022"/>
                  </a:lnTo>
                  <a:lnTo>
                    <a:pt x="323428" y="336547"/>
                  </a:lnTo>
                  <a:lnTo>
                    <a:pt x="292450" y="368247"/>
                  </a:lnTo>
                  <a:lnTo>
                    <a:pt x="262795" y="401085"/>
                  </a:lnTo>
                  <a:lnTo>
                    <a:pt x="234502" y="435022"/>
                  </a:lnTo>
                  <a:lnTo>
                    <a:pt x="207613" y="470021"/>
                  </a:lnTo>
                  <a:lnTo>
                    <a:pt x="182167" y="506044"/>
                  </a:lnTo>
                  <a:lnTo>
                    <a:pt x="158205" y="543051"/>
                  </a:lnTo>
                  <a:lnTo>
                    <a:pt x="135767" y="581007"/>
                  </a:lnTo>
                  <a:lnTo>
                    <a:pt x="114893" y="619871"/>
                  </a:lnTo>
                  <a:lnTo>
                    <a:pt x="95623" y="659607"/>
                  </a:lnTo>
                  <a:lnTo>
                    <a:pt x="77997" y="700176"/>
                  </a:lnTo>
                  <a:lnTo>
                    <a:pt x="62056" y="741540"/>
                  </a:lnTo>
                  <a:lnTo>
                    <a:pt x="47840" y="783662"/>
                  </a:lnTo>
                  <a:lnTo>
                    <a:pt x="35389" y="826502"/>
                  </a:lnTo>
                  <a:lnTo>
                    <a:pt x="24743" y="870024"/>
                  </a:lnTo>
                  <a:lnTo>
                    <a:pt x="15942" y="914189"/>
                  </a:lnTo>
                  <a:lnTo>
                    <a:pt x="9028" y="958958"/>
                  </a:lnTo>
                  <a:lnTo>
                    <a:pt x="4039" y="1004295"/>
                  </a:lnTo>
                  <a:lnTo>
                    <a:pt x="1016" y="1050161"/>
                  </a:lnTo>
                  <a:lnTo>
                    <a:pt x="0" y="1096517"/>
                  </a:lnTo>
                  <a:lnTo>
                    <a:pt x="1016" y="1142865"/>
                  </a:lnTo>
                  <a:lnTo>
                    <a:pt x="4039" y="1188722"/>
                  </a:lnTo>
                  <a:lnTo>
                    <a:pt x="9028" y="1234052"/>
                  </a:lnTo>
                  <a:lnTo>
                    <a:pt x="15942" y="1278815"/>
                  </a:lnTo>
                  <a:lnTo>
                    <a:pt x="24743" y="1322974"/>
                  </a:lnTo>
                  <a:lnTo>
                    <a:pt x="35389" y="1366491"/>
                  </a:lnTo>
                  <a:lnTo>
                    <a:pt x="47840" y="1409327"/>
                  </a:lnTo>
                  <a:lnTo>
                    <a:pt x="62056" y="1451446"/>
                  </a:lnTo>
                  <a:lnTo>
                    <a:pt x="77997" y="1492807"/>
                  </a:lnTo>
                  <a:lnTo>
                    <a:pt x="95623" y="1533374"/>
                  </a:lnTo>
                  <a:lnTo>
                    <a:pt x="114893" y="1573109"/>
                  </a:lnTo>
                  <a:lnTo>
                    <a:pt x="135767" y="1611972"/>
                  </a:lnTo>
                  <a:lnTo>
                    <a:pt x="158205" y="1649927"/>
                  </a:lnTo>
                  <a:lnTo>
                    <a:pt x="182167" y="1686935"/>
                  </a:lnTo>
                  <a:lnTo>
                    <a:pt x="207613" y="1722958"/>
                  </a:lnTo>
                  <a:lnTo>
                    <a:pt x="234502" y="1757958"/>
                  </a:lnTo>
                  <a:lnTo>
                    <a:pt x="262795" y="1791897"/>
                  </a:lnTo>
                  <a:lnTo>
                    <a:pt x="292450" y="1824737"/>
                  </a:lnTo>
                  <a:lnTo>
                    <a:pt x="323428" y="1856440"/>
                  </a:lnTo>
                  <a:lnTo>
                    <a:pt x="355689" y="1886967"/>
                  </a:lnTo>
                  <a:lnTo>
                    <a:pt x="389192" y="1916281"/>
                  </a:lnTo>
                  <a:lnTo>
                    <a:pt x="423897" y="1944343"/>
                  </a:lnTo>
                  <a:lnTo>
                    <a:pt x="459764" y="1971116"/>
                  </a:lnTo>
                  <a:lnTo>
                    <a:pt x="496753" y="1996561"/>
                  </a:lnTo>
                  <a:lnTo>
                    <a:pt x="534824" y="2020641"/>
                  </a:lnTo>
                  <a:lnTo>
                    <a:pt x="573936" y="2043317"/>
                  </a:lnTo>
                  <a:lnTo>
                    <a:pt x="614049" y="2064551"/>
                  </a:lnTo>
                  <a:lnTo>
                    <a:pt x="655123" y="2084305"/>
                  </a:lnTo>
                  <a:lnTo>
                    <a:pt x="697118" y="2102541"/>
                  </a:lnTo>
                  <a:lnTo>
                    <a:pt x="739993" y="2119221"/>
                  </a:lnTo>
                  <a:lnTo>
                    <a:pt x="783709" y="2134307"/>
                  </a:lnTo>
                  <a:lnTo>
                    <a:pt x="828225" y="2147760"/>
                  </a:lnTo>
                  <a:lnTo>
                    <a:pt x="873500" y="2159544"/>
                  </a:lnTo>
                  <a:lnTo>
                    <a:pt x="919496" y="2169619"/>
                  </a:lnTo>
                  <a:lnTo>
                    <a:pt x="966171" y="2177947"/>
                  </a:lnTo>
                  <a:lnTo>
                    <a:pt x="1013485" y="2184491"/>
                  </a:lnTo>
                  <a:lnTo>
                    <a:pt x="1061399" y="2189213"/>
                  </a:lnTo>
                  <a:lnTo>
                    <a:pt x="1109871" y="2192073"/>
                  </a:lnTo>
                  <a:lnTo>
                    <a:pt x="1158862" y="2193036"/>
                  </a:lnTo>
                  <a:lnTo>
                    <a:pt x="1207853" y="2192073"/>
                  </a:lnTo>
                  <a:lnTo>
                    <a:pt x="1256325" y="2189213"/>
                  </a:lnTo>
                  <a:lnTo>
                    <a:pt x="1304239" y="2184491"/>
                  </a:lnTo>
                  <a:lnTo>
                    <a:pt x="1351553" y="2177947"/>
                  </a:lnTo>
                  <a:lnTo>
                    <a:pt x="1398228" y="2169619"/>
                  </a:lnTo>
                  <a:lnTo>
                    <a:pt x="1444224" y="2159544"/>
                  </a:lnTo>
                  <a:lnTo>
                    <a:pt x="1489500" y="2147760"/>
                  </a:lnTo>
                  <a:lnTo>
                    <a:pt x="1534016" y="2134307"/>
                  </a:lnTo>
                  <a:lnTo>
                    <a:pt x="1577732" y="2119221"/>
                  </a:lnTo>
                  <a:lnTo>
                    <a:pt x="1620608" y="2102541"/>
                  </a:lnTo>
                  <a:lnTo>
                    <a:pt x="1662603" y="2084305"/>
                  </a:lnTo>
                  <a:lnTo>
                    <a:pt x="1703677" y="2064551"/>
                  </a:lnTo>
                  <a:lnTo>
                    <a:pt x="1743791" y="2043317"/>
                  </a:lnTo>
                  <a:lnTo>
                    <a:pt x="1782903" y="2020641"/>
                  </a:lnTo>
                  <a:lnTo>
                    <a:pt x="1820974" y="1996561"/>
                  </a:lnTo>
                  <a:lnTo>
                    <a:pt x="1857964" y="1971116"/>
                  </a:lnTo>
                  <a:lnTo>
                    <a:pt x="1893832" y="1944343"/>
                  </a:lnTo>
                  <a:lnTo>
                    <a:pt x="1928537" y="1916281"/>
                  </a:lnTo>
                  <a:lnTo>
                    <a:pt x="1962041" y="1886967"/>
                  </a:lnTo>
                  <a:lnTo>
                    <a:pt x="1994302" y="1856440"/>
                  </a:lnTo>
                  <a:lnTo>
                    <a:pt x="2025281" y="1824737"/>
                  </a:lnTo>
                  <a:lnTo>
                    <a:pt x="2054937" y="1791897"/>
                  </a:lnTo>
                  <a:lnTo>
                    <a:pt x="2083229" y="1757958"/>
                  </a:lnTo>
                  <a:lnTo>
                    <a:pt x="2110119" y="1722958"/>
                  </a:lnTo>
                  <a:lnTo>
                    <a:pt x="2135565" y="1686935"/>
                  </a:lnTo>
                  <a:lnTo>
                    <a:pt x="2159528" y="1649927"/>
                  </a:lnTo>
                  <a:lnTo>
                    <a:pt x="2181966" y="1611972"/>
                  </a:lnTo>
                  <a:lnTo>
                    <a:pt x="2202841" y="1573109"/>
                  </a:lnTo>
                  <a:lnTo>
                    <a:pt x="2222112" y="1533374"/>
                  </a:lnTo>
                  <a:lnTo>
                    <a:pt x="2239738" y="1492807"/>
                  </a:lnTo>
                  <a:lnTo>
                    <a:pt x="2255679" y="1451446"/>
                  </a:lnTo>
                  <a:lnTo>
                    <a:pt x="2269895" y="1409327"/>
                  </a:lnTo>
                  <a:lnTo>
                    <a:pt x="2282347" y="1366491"/>
                  </a:lnTo>
                  <a:lnTo>
                    <a:pt x="2292993" y="1322974"/>
                  </a:lnTo>
                  <a:lnTo>
                    <a:pt x="2301793" y="1278815"/>
                  </a:lnTo>
                  <a:lnTo>
                    <a:pt x="2308708" y="1234052"/>
                  </a:lnTo>
                  <a:lnTo>
                    <a:pt x="2313697" y="1188722"/>
                  </a:lnTo>
                  <a:lnTo>
                    <a:pt x="2316720" y="1142865"/>
                  </a:lnTo>
                  <a:lnTo>
                    <a:pt x="2317737" y="1096517"/>
                  </a:lnTo>
                  <a:lnTo>
                    <a:pt x="2316720" y="1050161"/>
                  </a:lnTo>
                  <a:lnTo>
                    <a:pt x="2313697" y="1004295"/>
                  </a:lnTo>
                  <a:lnTo>
                    <a:pt x="2308708" y="958958"/>
                  </a:lnTo>
                  <a:lnTo>
                    <a:pt x="2301793" y="914189"/>
                  </a:lnTo>
                  <a:lnTo>
                    <a:pt x="2292993" y="870024"/>
                  </a:lnTo>
                  <a:lnTo>
                    <a:pt x="2282347" y="826502"/>
                  </a:lnTo>
                  <a:lnTo>
                    <a:pt x="2269895" y="783662"/>
                  </a:lnTo>
                  <a:lnTo>
                    <a:pt x="2255679" y="741540"/>
                  </a:lnTo>
                  <a:lnTo>
                    <a:pt x="2239738" y="700176"/>
                  </a:lnTo>
                  <a:lnTo>
                    <a:pt x="2222112" y="659607"/>
                  </a:lnTo>
                  <a:lnTo>
                    <a:pt x="2202841" y="619871"/>
                  </a:lnTo>
                  <a:lnTo>
                    <a:pt x="2181966" y="581007"/>
                  </a:lnTo>
                  <a:lnTo>
                    <a:pt x="2159528" y="543051"/>
                  </a:lnTo>
                  <a:lnTo>
                    <a:pt x="2135565" y="506044"/>
                  </a:lnTo>
                  <a:lnTo>
                    <a:pt x="2110119" y="470021"/>
                  </a:lnTo>
                  <a:lnTo>
                    <a:pt x="2083229" y="435022"/>
                  </a:lnTo>
                  <a:lnTo>
                    <a:pt x="2054937" y="401085"/>
                  </a:lnTo>
                  <a:lnTo>
                    <a:pt x="2025281" y="368247"/>
                  </a:lnTo>
                  <a:lnTo>
                    <a:pt x="1994302" y="336547"/>
                  </a:lnTo>
                  <a:lnTo>
                    <a:pt x="1962041" y="306022"/>
                  </a:lnTo>
                  <a:lnTo>
                    <a:pt x="1928537" y="276711"/>
                  </a:lnTo>
                  <a:lnTo>
                    <a:pt x="1893832" y="248651"/>
                  </a:lnTo>
                  <a:lnTo>
                    <a:pt x="1857964" y="221881"/>
                  </a:lnTo>
                  <a:lnTo>
                    <a:pt x="1820974" y="196439"/>
                  </a:lnTo>
                  <a:lnTo>
                    <a:pt x="1782903" y="172363"/>
                  </a:lnTo>
                  <a:lnTo>
                    <a:pt x="1743791" y="149690"/>
                  </a:lnTo>
                  <a:lnTo>
                    <a:pt x="1703677" y="128459"/>
                  </a:lnTo>
                  <a:lnTo>
                    <a:pt x="1662603" y="108709"/>
                  </a:lnTo>
                  <a:lnTo>
                    <a:pt x="1620608" y="90476"/>
                  </a:lnTo>
                  <a:lnTo>
                    <a:pt x="1577732" y="73799"/>
                  </a:lnTo>
                  <a:lnTo>
                    <a:pt x="1534016" y="58716"/>
                  </a:lnTo>
                  <a:lnTo>
                    <a:pt x="1489500" y="45265"/>
                  </a:lnTo>
                  <a:lnTo>
                    <a:pt x="1444224" y="33484"/>
                  </a:lnTo>
                  <a:lnTo>
                    <a:pt x="1398228" y="23411"/>
                  </a:lnTo>
                  <a:lnTo>
                    <a:pt x="1351553" y="15084"/>
                  </a:lnTo>
                  <a:lnTo>
                    <a:pt x="1304239" y="8542"/>
                  </a:lnTo>
                  <a:lnTo>
                    <a:pt x="1256325" y="3821"/>
                  </a:lnTo>
                  <a:lnTo>
                    <a:pt x="1207853" y="961"/>
                  </a:lnTo>
                  <a:lnTo>
                    <a:pt x="1158862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2633" y="5169407"/>
              <a:ext cx="2397887" cy="24156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32633" y="5169407"/>
              <a:ext cx="2398395" cy="2416175"/>
            </a:xfrm>
            <a:custGeom>
              <a:avLst/>
              <a:gdLst/>
              <a:ahLst/>
              <a:cxnLst/>
              <a:rect l="l" t="t" r="r" b="b"/>
              <a:pathLst>
                <a:path w="2398395" h="2416175">
                  <a:moveTo>
                    <a:pt x="1199007" y="0"/>
                  </a:moveTo>
                  <a:lnTo>
                    <a:pt x="1150784" y="959"/>
                  </a:lnTo>
                  <a:lnTo>
                    <a:pt x="1103045" y="3812"/>
                  </a:lnTo>
                  <a:lnTo>
                    <a:pt x="1055825" y="8523"/>
                  </a:lnTo>
                  <a:lnTo>
                    <a:pt x="1009160" y="15056"/>
                  </a:lnTo>
                  <a:lnTo>
                    <a:pt x="963085" y="23375"/>
                  </a:lnTo>
                  <a:lnTo>
                    <a:pt x="917637" y="33444"/>
                  </a:lnTo>
                  <a:lnTo>
                    <a:pt x="872851" y="45226"/>
                  </a:lnTo>
                  <a:lnTo>
                    <a:pt x="828764" y="58686"/>
                  </a:lnTo>
                  <a:lnTo>
                    <a:pt x="785410" y="73788"/>
                  </a:lnTo>
                  <a:lnTo>
                    <a:pt x="742827" y="90495"/>
                  </a:lnTo>
                  <a:lnTo>
                    <a:pt x="701049" y="108771"/>
                  </a:lnTo>
                  <a:lnTo>
                    <a:pt x="660112" y="128581"/>
                  </a:lnTo>
                  <a:lnTo>
                    <a:pt x="620053" y="149888"/>
                  </a:lnTo>
                  <a:lnTo>
                    <a:pt x="580906" y="172656"/>
                  </a:lnTo>
                  <a:lnTo>
                    <a:pt x="542709" y="196849"/>
                  </a:lnTo>
                  <a:lnTo>
                    <a:pt x="505496" y="222432"/>
                  </a:lnTo>
                  <a:lnTo>
                    <a:pt x="469304" y="249367"/>
                  </a:lnTo>
                  <a:lnTo>
                    <a:pt x="434169" y="277619"/>
                  </a:lnTo>
                  <a:lnTo>
                    <a:pt x="400125" y="307152"/>
                  </a:lnTo>
                  <a:lnTo>
                    <a:pt x="367210" y="337930"/>
                  </a:lnTo>
                  <a:lnTo>
                    <a:pt x="335458" y="369916"/>
                  </a:lnTo>
                  <a:lnTo>
                    <a:pt x="304906" y="403075"/>
                  </a:lnTo>
                  <a:lnTo>
                    <a:pt x="275590" y="437370"/>
                  </a:lnTo>
                  <a:lnTo>
                    <a:pt x="247545" y="472766"/>
                  </a:lnTo>
                  <a:lnTo>
                    <a:pt x="220807" y="509226"/>
                  </a:lnTo>
                  <a:lnTo>
                    <a:pt x="195412" y="546714"/>
                  </a:lnTo>
                  <a:lnTo>
                    <a:pt x="171395" y="585194"/>
                  </a:lnTo>
                  <a:lnTo>
                    <a:pt x="148794" y="624631"/>
                  </a:lnTo>
                  <a:lnTo>
                    <a:pt x="127642" y="664987"/>
                  </a:lnTo>
                  <a:lnTo>
                    <a:pt x="107977" y="706228"/>
                  </a:lnTo>
                  <a:lnTo>
                    <a:pt x="89834" y="748316"/>
                  </a:lnTo>
                  <a:lnTo>
                    <a:pt x="73249" y="791217"/>
                  </a:lnTo>
                  <a:lnTo>
                    <a:pt x="58258" y="834892"/>
                  </a:lnTo>
                  <a:lnTo>
                    <a:pt x="44896" y="879308"/>
                  </a:lnTo>
                  <a:lnTo>
                    <a:pt x="33200" y="924427"/>
                  </a:lnTo>
                  <a:lnTo>
                    <a:pt x="23205" y="970214"/>
                  </a:lnTo>
                  <a:lnTo>
                    <a:pt x="14946" y="1016632"/>
                  </a:lnTo>
                  <a:lnTo>
                    <a:pt x="8461" y="1063645"/>
                  </a:lnTo>
                  <a:lnTo>
                    <a:pt x="3784" y="1111218"/>
                  </a:lnTo>
                  <a:lnTo>
                    <a:pt x="952" y="1159314"/>
                  </a:lnTo>
                  <a:lnTo>
                    <a:pt x="0" y="1207897"/>
                  </a:lnTo>
                  <a:lnTo>
                    <a:pt x="952" y="1256470"/>
                  </a:lnTo>
                  <a:lnTo>
                    <a:pt x="3784" y="1304558"/>
                  </a:lnTo>
                  <a:lnTo>
                    <a:pt x="8461" y="1352122"/>
                  </a:lnTo>
                  <a:lnTo>
                    <a:pt x="14946" y="1399128"/>
                  </a:lnTo>
                  <a:lnTo>
                    <a:pt x="23205" y="1445538"/>
                  </a:lnTo>
                  <a:lnTo>
                    <a:pt x="33200" y="1491318"/>
                  </a:lnTo>
                  <a:lnTo>
                    <a:pt x="44896" y="1536430"/>
                  </a:lnTo>
                  <a:lnTo>
                    <a:pt x="58258" y="1580840"/>
                  </a:lnTo>
                  <a:lnTo>
                    <a:pt x="73249" y="1624510"/>
                  </a:lnTo>
                  <a:lnTo>
                    <a:pt x="89834" y="1667405"/>
                  </a:lnTo>
                  <a:lnTo>
                    <a:pt x="107977" y="1709488"/>
                  </a:lnTo>
                  <a:lnTo>
                    <a:pt x="127642" y="1750724"/>
                  </a:lnTo>
                  <a:lnTo>
                    <a:pt x="148794" y="1791076"/>
                  </a:lnTo>
                  <a:lnTo>
                    <a:pt x="171395" y="1830508"/>
                  </a:lnTo>
                  <a:lnTo>
                    <a:pt x="195412" y="1868985"/>
                  </a:lnTo>
                  <a:lnTo>
                    <a:pt x="220807" y="1906469"/>
                  </a:lnTo>
                  <a:lnTo>
                    <a:pt x="247545" y="1942926"/>
                  </a:lnTo>
                  <a:lnTo>
                    <a:pt x="275590" y="1978319"/>
                  </a:lnTo>
                  <a:lnTo>
                    <a:pt x="304906" y="2012611"/>
                  </a:lnTo>
                  <a:lnTo>
                    <a:pt x="335458" y="2045767"/>
                  </a:lnTo>
                  <a:lnTo>
                    <a:pt x="367210" y="2077751"/>
                  </a:lnTo>
                  <a:lnTo>
                    <a:pt x="400125" y="2108527"/>
                  </a:lnTo>
                  <a:lnTo>
                    <a:pt x="434169" y="2138058"/>
                  </a:lnTo>
                  <a:lnTo>
                    <a:pt x="469304" y="2166308"/>
                  </a:lnTo>
                  <a:lnTo>
                    <a:pt x="505496" y="2193242"/>
                  </a:lnTo>
                  <a:lnTo>
                    <a:pt x="542709" y="2218823"/>
                  </a:lnTo>
                  <a:lnTo>
                    <a:pt x="580906" y="2243015"/>
                  </a:lnTo>
                  <a:lnTo>
                    <a:pt x="620053" y="2265782"/>
                  </a:lnTo>
                  <a:lnTo>
                    <a:pt x="660112" y="2287088"/>
                  </a:lnTo>
                  <a:lnTo>
                    <a:pt x="701049" y="2306897"/>
                  </a:lnTo>
                  <a:lnTo>
                    <a:pt x="742827" y="2325173"/>
                  </a:lnTo>
                  <a:lnTo>
                    <a:pt x="785410" y="2341880"/>
                  </a:lnTo>
                  <a:lnTo>
                    <a:pt x="828764" y="2356981"/>
                  </a:lnTo>
                  <a:lnTo>
                    <a:pt x="872851" y="2370441"/>
                  </a:lnTo>
                  <a:lnTo>
                    <a:pt x="917637" y="2382223"/>
                  </a:lnTo>
                  <a:lnTo>
                    <a:pt x="963085" y="2392291"/>
                  </a:lnTo>
                  <a:lnTo>
                    <a:pt x="1009160" y="2400610"/>
                  </a:lnTo>
                  <a:lnTo>
                    <a:pt x="1055825" y="2407143"/>
                  </a:lnTo>
                  <a:lnTo>
                    <a:pt x="1103045" y="2411854"/>
                  </a:lnTo>
                  <a:lnTo>
                    <a:pt x="1150784" y="2414707"/>
                  </a:lnTo>
                  <a:lnTo>
                    <a:pt x="1199007" y="2415667"/>
                  </a:lnTo>
                  <a:lnTo>
                    <a:pt x="1247229" y="2414707"/>
                  </a:lnTo>
                  <a:lnTo>
                    <a:pt x="1294967" y="2411854"/>
                  </a:lnTo>
                  <a:lnTo>
                    <a:pt x="1342186" y="2407143"/>
                  </a:lnTo>
                  <a:lnTo>
                    <a:pt x="1388850" y="2400610"/>
                  </a:lnTo>
                  <a:lnTo>
                    <a:pt x="1434923" y="2392291"/>
                  </a:lnTo>
                  <a:lnTo>
                    <a:pt x="1480368" y="2382223"/>
                  </a:lnTo>
                  <a:lnTo>
                    <a:pt x="1525152" y="2370441"/>
                  </a:lnTo>
                  <a:lnTo>
                    <a:pt x="1569236" y="2356981"/>
                  </a:lnTo>
                  <a:lnTo>
                    <a:pt x="1612587" y="2341880"/>
                  </a:lnTo>
                  <a:lnTo>
                    <a:pt x="1655167" y="2325173"/>
                  </a:lnTo>
                  <a:lnTo>
                    <a:pt x="1696942" y="2306897"/>
                  </a:lnTo>
                  <a:lnTo>
                    <a:pt x="1737875" y="2287088"/>
                  </a:lnTo>
                  <a:lnTo>
                    <a:pt x="1777930" y="2265782"/>
                  </a:lnTo>
                  <a:lnTo>
                    <a:pt x="1817072" y="2243015"/>
                  </a:lnTo>
                  <a:lnTo>
                    <a:pt x="1855265" y="2218823"/>
                  </a:lnTo>
                  <a:lnTo>
                    <a:pt x="1892474" y="2193242"/>
                  </a:lnTo>
                  <a:lnTo>
                    <a:pt x="1928661" y="2166308"/>
                  </a:lnTo>
                  <a:lnTo>
                    <a:pt x="1963792" y="2138058"/>
                  </a:lnTo>
                  <a:lnTo>
                    <a:pt x="1997831" y="2108527"/>
                  </a:lnTo>
                  <a:lnTo>
                    <a:pt x="2030742" y="2077751"/>
                  </a:lnTo>
                  <a:lnTo>
                    <a:pt x="2062489" y="2045767"/>
                  </a:lnTo>
                  <a:lnTo>
                    <a:pt x="2093036" y="2012611"/>
                  </a:lnTo>
                  <a:lnTo>
                    <a:pt x="2122348" y="1978319"/>
                  </a:lnTo>
                  <a:lnTo>
                    <a:pt x="2150389" y="1942926"/>
                  </a:lnTo>
                  <a:lnTo>
                    <a:pt x="2177122" y="1906469"/>
                  </a:lnTo>
                  <a:lnTo>
                    <a:pt x="2202513" y="1868985"/>
                  </a:lnTo>
                  <a:lnTo>
                    <a:pt x="2226525" y="1830508"/>
                  </a:lnTo>
                  <a:lnTo>
                    <a:pt x="2249123" y="1791076"/>
                  </a:lnTo>
                  <a:lnTo>
                    <a:pt x="2270270" y="1750724"/>
                  </a:lnTo>
                  <a:lnTo>
                    <a:pt x="2289931" y="1709488"/>
                  </a:lnTo>
                  <a:lnTo>
                    <a:pt x="2308070" y="1667405"/>
                  </a:lnTo>
                  <a:lnTo>
                    <a:pt x="2324652" y="1624510"/>
                  </a:lnTo>
                  <a:lnTo>
                    <a:pt x="2339641" y="1580840"/>
                  </a:lnTo>
                  <a:lnTo>
                    <a:pt x="2353000" y="1536430"/>
                  </a:lnTo>
                  <a:lnTo>
                    <a:pt x="2364694" y="1491318"/>
                  </a:lnTo>
                  <a:lnTo>
                    <a:pt x="2374687" y="1445538"/>
                  </a:lnTo>
                  <a:lnTo>
                    <a:pt x="2382943" y="1399128"/>
                  </a:lnTo>
                  <a:lnTo>
                    <a:pt x="2389427" y="1352122"/>
                  </a:lnTo>
                  <a:lnTo>
                    <a:pt x="2394103" y="1304558"/>
                  </a:lnTo>
                  <a:lnTo>
                    <a:pt x="2396935" y="1256470"/>
                  </a:lnTo>
                  <a:lnTo>
                    <a:pt x="2397887" y="1207897"/>
                  </a:lnTo>
                  <a:lnTo>
                    <a:pt x="2396935" y="1159314"/>
                  </a:lnTo>
                  <a:lnTo>
                    <a:pt x="2394103" y="1111218"/>
                  </a:lnTo>
                  <a:lnTo>
                    <a:pt x="2389427" y="1063645"/>
                  </a:lnTo>
                  <a:lnTo>
                    <a:pt x="2382943" y="1016632"/>
                  </a:lnTo>
                  <a:lnTo>
                    <a:pt x="2374687" y="970214"/>
                  </a:lnTo>
                  <a:lnTo>
                    <a:pt x="2364694" y="924427"/>
                  </a:lnTo>
                  <a:lnTo>
                    <a:pt x="2353000" y="879308"/>
                  </a:lnTo>
                  <a:lnTo>
                    <a:pt x="2339641" y="834892"/>
                  </a:lnTo>
                  <a:lnTo>
                    <a:pt x="2324652" y="791217"/>
                  </a:lnTo>
                  <a:lnTo>
                    <a:pt x="2308070" y="748316"/>
                  </a:lnTo>
                  <a:lnTo>
                    <a:pt x="2289931" y="706228"/>
                  </a:lnTo>
                  <a:lnTo>
                    <a:pt x="2270270" y="664987"/>
                  </a:lnTo>
                  <a:lnTo>
                    <a:pt x="2249123" y="624631"/>
                  </a:lnTo>
                  <a:lnTo>
                    <a:pt x="2226525" y="585194"/>
                  </a:lnTo>
                  <a:lnTo>
                    <a:pt x="2202513" y="546714"/>
                  </a:lnTo>
                  <a:lnTo>
                    <a:pt x="2177122" y="509226"/>
                  </a:lnTo>
                  <a:lnTo>
                    <a:pt x="2150389" y="472766"/>
                  </a:lnTo>
                  <a:lnTo>
                    <a:pt x="2122348" y="437370"/>
                  </a:lnTo>
                  <a:lnTo>
                    <a:pt x="2093036" y="403075"/>
                  </a:lnTo>
                  <a:lnTo>
                    <a:pt x="2062489" y="369916"/>
                  </a:lnTo>
                  <a:lnTo>
                    <a:pt x="2030742" y="337930"/>
                  </a:lnTo>
                  <a:lnTo>
                    <a:pt x="1997831" y="307152"/>
                  </a:lnTo>
                  <a:lnTo>
                    <a:pt x="1963792" y="277619"/>
                  </a:lnTo>
                  <a:lnTo>
                    <a:pt x="1928661" y="249367"/>
                  </a:lnTo>
                  <a:lnTo>
                    <a:pt x="1892474" y="222432"/>
                  </a:lnTo>
                  <a:lnTo>
                    <a:pt x="1855265" y="196849"/>
                  </a:lnTo>
                  <a:lnTo>
                    <a:pt x="1817072" y="172656"/>
                  </a:lnTo>
                  <a:lnTo>
                    <a:pt x="1777930" y="149888"/>
                  </a:lnTo>
                  <a:lnTo>
                    <a:pt x="1737875" y="128581"/>
                  </a:lnTo>
                  <a:lnTo>
                    <a:pt x="1696942" y="108771"/>
                  </a:lnTo>
                  <a:lnTo>
                    <a:pt x="1655167" y="90495"/>
                  </a:lnTo>
                  <a:lnTo>
                    <a:pt x="1612587" y="73788"/>
                  </a:lnTo>
                  <a:lnTo>
                    <a:pt x="1569236" y="58686"/>
                  </a:lnTo>
                  <a:lnTo>
                    <a:pt x="1525152" y="45226"/>
                  </a:lnTo>
                  <a:lnTo>
                    <a:pt x="1480368" y="33444"/>
                  </a:lnTo>
                  <a:lnTo>
                    <a:pt x="1434923" y="23375"/>
                  </a:lnTo>
                  <a:lnTo>
                    <a:pt x="1388850" y="15056"/>
                  </a:lnTo>
                  <a:lnTo>
                    <a:pt x="1342186" y="8523"/>
                  </a:lnTo>
                  <a:lnTo>
                    <a:pt x="1294967" y="3812"/>
                  </a:lnTo>
                  <a:lnTo>
                    <a:pt x="1247229" y="959"/>
                  </a:lnTo>
                  <a:lnTo>
                    <a:pt x="1199007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460" y="6604507"/>
              <a:ext cx="2461831" cy="20995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6460" y="6604507"/>
              <a:ext cx="2461895" cy="2099945"/>
            </a:xfrm>
            <a:custGeom>
              <a:avLst/>
              <a:gdLst/>
              <a:ahLst/>
              <a:cxnLst/>
              <a:rect l="l" t="t" r="r" b="b"/>
              <a:pathLst>
                <a:path w="2461895" h="2099945">
                  <a:moveTo>
                    <a:pt x="1230947" y="0"/>
                  </a:moveTo>
                  <a:lnTo>
                    <a:pt x="1178910" y="921"/>
                  </a:lnTo>
                  <a:lnTo>
                    <a:pt x="1127423" y="3659"/>
                  </a:lnTo>
                  <a:lnTo>
                    <a:pt x="1076530" y="8179"/>
                  </a:lnTo>
                  <a:lnTo>
                    <a:pt x="1026273" y="14444"/>
                  </a:lnTo>
                  <a:lnTo>
                    <a:pt x="976696" y="22417"/>
                  </a:lnTo>
                  <a:lnTo>
                    <a:pt x="927840" y="32062"/>
                  </a:lnTo>
                  <a:lnTo>
                    <a:pt x="879748" y="43343"/>
                  </a:lnTo>
                  <a:lnTo>
                    <a:pt x="832464" y="56222"/>
                  </a:lnTo>
                  <a:lnTo>
                    <a:pt x="786029" y="70665"/>
                  </a:lnTo>
                  <a:lnTo>
                    <a:pt x="740487" y="86633"/>
                  </a:lnTo>
                  <a:lnTo>
                    <a:pt x="695880" y="104091"/>
                  </a:lnTo>
                  <a:lnTo>
                    <a:pt x="652251" y="123003"/>
                  </a:lnTo>
                  <a:lnTo>
                    <a:pt x="609643" y="143331"/>
                  </a:lnTo>
                  <a:lnTo>
                    <a:pt x="568098" y="165039"/>
                  </a:lnTo>
                  <a:lnTo>
                    <a:pt x="527659" y="188092"/>
                  </a:lnTo>
                  <a:lnTo>
                    <a:pt x="488369" y="212452"/>
                  </a:lnTo>
                  <a:lnTo>
                    <a:pt x="450271" y="238083"/>
                  </a:lnTo>
                  <a:lnTo>
                    <a:pt x="413406" y="264949"/>
                  </a:lnTo>
                  <a:lnTo>
                    <a:pt x="377819" y="293013"/>
                  </a:lnTo>
                  <a:lnTo>
                    <a:pt x="343551" y="322238"/>
                  </a:lnTo>
                  <a:lnTo>
                    <a:pt x="310646" y="352589"/>
                  </a:lnTo>
                  <a:lnTo>
                    <a:pt x="279146" y="384029"/>
                  </a:lnTo>
                  <a:lnTo>
                    <a:pt x="249093" y="416521"/>
                  </a:lnTo>
                  <a:lnTo>
                    <a:pt x="220531" y="450029"/>
                  </a:lnTo>
                  <a:lnTo>
                    <a:pt x="193502" y="484516"/>
                  </a:lnTo>
                  <a:lnTo>
                    <a:pt x="168049" y="519947"/>
                  </a:lnTo>
                  <a:lnTo>
                    <a:pt x="144215" y="556284"/>
                  </a:lnTo>
                  <a:lnTo>
                    <a:pt x="122042" y="593492"/>
                  </a:lnTo>
                  <a:lnTo>
                    <a:pt x="101573" y="631533"/>
                  </a:lnTo>
                  <a:lnTo>
                    <a:pt x="82850" y="670371"/>
                  </a:lnTo>
                  <a:lnTo>
                    <a:pt x="65917" y="709970"/>
                  </a:lnTo>
                  <a:lnTo>
                    <a:pt x="50817" y="750294"/>
                  </a:lnTo>
                  <a:lnTo>
                    <a:pt x="37591" y="791306"/>
                  </a:lnTo>
                  <a:lnTo>
                    <a:pt x="26283" y="832969"/>
                  </a:lnTo>
                  <a:lnTo>
                    <a:pt x="16935" y="875247"/>
                  </a:lnTo>
                  <a:lnTo>
                    <a:pt x="9590" y="918104"/>
                  </a:lnTo>
                  <a:lnTo>
                    <a:pt x="4290" y="961503"/>
                  </a:lnTo>
                  <a:lnTo>
                    <a:pt x="1079" y="1005407"/>
                  </a:lnTo>
                  <a:lnTo>
                    <a:pt x="0" y="1049782"/>
                  </a:lnTo>
                  <a:lnTo>
                    <a:pt x="1079" y="1094156"/>
                  </a:lnTo>
                  <a:lnTo>
                    <a:pt x="4290" y="1138060"/>
                  </a:lnTo>
                  <a:lnTo>
                    <a:pt x="9590" y="1181459"/>
                  </a:lnTo>
                  <a:lnTo>
                    <a:pt x="16935" y="1224316"/>
                  </a:lnTo>
                  <a:lnTo>
                    <a:pt x="26283" y="1266594"/>
                  </a:lnTo>
                  <a:lnTo>
                    <a:pt x="37591" y="1308257"/>
                  </a:lnTo>
                  <a:lnTo>
                    <a:pt x="50817" y="1349269"/>
                  </a:lnTo>
                  <a:lnTo>
                    <a:pt x="65917" y="1389593"/>
                  </a:lnTo>
                  <a:lnTo>
                    <a:pt x="82850" y="1429192"/>
                  </a:lnTo>
                  <a:lnTo>
                    <a:pt x="101573" y="1468030"/>
                  </a:lnTo>
                  <a:lnTo>
                    <a:pt x="122042" y="1506071"/>
                  </a:lnTo>
                  <a:lnTo>
                    <a:pt x="144215" y="1543279"/>
                  </a:lnTo>
                  <a:lnTo>
                    <a:pt x="168049" y="1579616"/>
                  </a:lnTo>
                  <a:lnTo>
                    <a:pt x="193502" y="1615047"/>
                  </a:lnTo>
                  <a:lnTo>
                    <a:pt x="220531" y="1649534"/>
                  </a:lnTo>
                  <a:lnTo>
                    <a:pt x="249093" y="1683042"/>
                  </a:lnTo>
                  <a:lnTo>
                    <a:pt x="279146" y="1715534"/>
                  </a:lnTo>
                  <a:lnTo>
                    <a:pt x="310646" y="1746974"/>
                  </a:lnTo>
                  <a:lnTo>
                    <a:pt x="343551" y="1777325"/>
                  </a:lnTo>
                  <a:lnTo>
                    <a:pt x="377819" y="1806550"/>
                  </a:lnTo>
                  <a:lnTo>
                    <a:pt x="413406" y="1834614"/>
                  </a:lnTo>
                  <a:lnTo>
                    <a:pt x="450271" y="1861480"/>
                  </a:lnTo>
                  <a:lnTo>
                    <a:pt x="488369" y="1887111"/>
                  </a:lnTo>
                  <a:lnTo>
                    <a:pt x="527659" y="1911471"/>
                  </a:lnTo>
                  <a:lnTo>
                    <a:pt x="568098" y="1934524"/>
                  </a:lnTo>
                  <a:lnTo>
                    <a:pt x="609643" y="1956232"/>
                  </a:lnTo>
                  <a:lnTo>
                    <a:pt x="652251" y="1976560"/>
                  </a:lnTo>
                  <a:lnTo>
                    <a:pt x="695880" y="1995472"/>
                  </a:lnTo>
                  <a:lnTo>
                    <a:pt x="740487" y="2012930"/>
                  </a:lnTo>
                  <a:lnTo>
                    <a:pt x="786029" y="2028898"/>
                  </a:lnTo>
                  <a:lnTo>
                    <a:pt x="832464" y="2043341"/>
                  </a:lnTo>
                  <a:lnTo>
                    <a:pt x="879748" y="2056220"/>
                  </a:lnTo>
                  <a:lnTo>
                    <a:pt x="927840" y="2067501"/>
                  </a:lnTo>
                  <a:lnTo>
                    <a:pt x="976696" y="2077146"/>
                  </a:lnTo>
                  <a:lnTo>
                    <a:pt x="1026273" y="2085119"/>
                  </a:lnTo>
                  <a:lnTo>
                    <a:pt x="1076530" y="2091384"/>
                  </a:lnTo>
                  <a:lnTo>
                    <a:pt x="1127423" y="2095904"/>
                  </a:lnTo>
                  <a:lnTo>
                    <a:pt x="1178910" y="2098642"/>
                  </a:lnTo>
                  <a:lnTo>
                    <a:pt x="1230947" y="2099564"/>
                  </a:lnTo>
                  <a:lnTo>
                    <a:pt x="1282981" y="2098642"/>
                  </a:lnTo>
                  <a:lnTo>
                    <a:pt x="1334463" y="2095904"/>
                  </a:lnTo>
                  <a:lnTo>
                    <a:pt x="1385353" y="2091384"/>
                  </a:lnTo>
                  <a:lnTo>
                    <a:pt x="1435606" y="2085119"/>
                  </a:lnTo>
                  <a:lnTo>
                    <a:pt x="1485181" y="2077146"/>
                  </a:lnTo>
                  <a:lnTo>
                    <a:pt x="1534034" y="2067501"/>
                  </a:lnTo>
                  <a:lnTo>
                    <a:pt x="1582122" y="2056220"/>
                  </a:lnTo>
                  <a:lnTo>
                    <a:pt x="1629404" y="2043341"/>
                  </a:lnTo>
                  <a:lnTo>
                    <a:pt x="1675836" y="2028898"/>
                  </a:lnTo>
                  <a:lnTo>
                    <a:pt x="1721375" y="2012930"/>
                  </a:lnTo>
                  <a:lnTo>
                    <a:pt x="1765980" y="1995472"/>
                  </a:lnTo>
                  <a:lnTo>
                    <a:pt x="1809606" y="1976560"/>
                  </a:lnTo>
                  <a:lnTo>
                    <a:pt x="1852212" y="1956232"/>
                  </a:lnTo>
                  <a:lnTo>
                    <a:pt x="1893755" y="1934524"/>
                  </a:lnTo>
                  <a:lnTo>
                    <a:pt x="1934192" y="1911471"/>
                  </a:lnTo>
                  <a:lnTo>
                    <a:pt x="1973480" y="1887111"/>
                  </a:lnTo>
                  <a:lnTo>
                    <a:pt x="2011577" y="1861480"/>
                  </a:lnTo>
                  <a:lnTo>
                    <a:pt x="2048439" y="1834614"/>
                  </a:lnTo>
                  <a:lnTo>
                    <a:pt x="2084025" y="1806550"/>
                  </a:lnTo>
                  <a:lnTo>
                    <a:pt x="2118291" y="1777325"/>
                  </a:lnTo>
                  <a:lnTo>
                    <a:pt x="2151195" y="1746974"/>
                  </a:lnTo>
                  <a:lnTo>
                    <a:pt x="2182694" y="1715534"/>
                  </a:lnTo>
                  <a:lnTo>
                    <a:pt x="2212746" y="1683042"/>
                  </a:lnTo>
                  <a:lnTo>
                    <a:pt x="2241307" y="1649534"/>
                  </a:lnTo>
                  <a:lnTo>
                    <a:pt x="2268334" y="1615047"/>
                  </a:lnTo>
                  <a:lnTo>
                    <a:pt x="2293786" y="1579616"/>
                  </a:lnTo>
                  <a:lnTo>
                    <a:pt x="2317620" y="1543279"/>
                  </a:lnTo>
                  <a:lnTo>
                    <a:pt x="2339792" y="1506071"/>
                  </a:lnTo>
                  <a:lnTo>
                    <a:pt x="2360261" y="1468030"/>
                  </a:lnTo>
                  <a:lnTo>
                    <a:pt x="2378982" y="1429192"/>
                  </a:lnTo>
                  <a:lnTo>
                    <a:pt x="2395915" y="1389593"/>
                  </a:lnTo>
                  <a:lnTo>
                    <a:pt x="2411015" y="1349269"/>
                  </a:lnTo>
                  <a:lnTo>
                    <a:pt x="2424241" y="1308257"/>
                  </a:lnTo>
                  <a:lnTo>
                    <a:pt x="2435549" y="1266594"/>
                  </a:lnTo>
                  <a:lnTo>
                    <a:pt x="2444896" y="1224316"/>
                  </a:lnTo>
                  <a:lnTo>
                    <a:pt x="2452241" y="1181459"/>
                  </a:lnTo>
                  <a:lnTo>
                    <a:pt x="2457540" y="1138060"/>
                  </a:lnTo>
                  <a:lnTo>
                    <a:pt x="2460751" y="1094156"/>
                  </a:lnTo>
                  <a:lnTo>
                    <a:pt x="2461831" y="1049782"/>
                  </a:lnTo>
                  <a:lnTo>
                    <a:pt x="2460751" y="1005407"/>
                  </a:lnTo>
                  <a:lnTo>
                    <a:pt x="2457540" y="961503"/>
                  </a:lnTo>
                  <a:lnTo>
                    <a:pt x="2452241" y="918104"/>
                  </a:lnTo>
                  <a:lnTo>
                    <a:pt x="2444896" y="875247"/>
                  </a:lnTo>
                  <a:lnTo>
                    <a:pt x="2435549" y="832969"/>
                  </a:lnTo>
                  <a:lnTo>
                    <a:pt x="2424241" y="791306"/>
                  </a:lnTo>
                  <a:lnTo>
                    <a:pt x="2411015" y="750294"/>
                  </a:lnTo>
                  <a:lnTo>
                    <a:pt x="2395915" y="709970"/>
                  </a:lnTo>
                  <a:lnTo>
                    <a:pt x="2378982" y="670371"/>
                  </a:lnTo>
                  <a:lnTo>
                    <a:pt x="2360261" y="631533"/>
                  </a:lnTo>
                  <a:lnTo>
                    <a:pt x="2339792" y="593492"/>
                  </a:lnTo>
                  <a:lnTo>
                    <a:pt x="2317620" y="556284"/>
                  </a:lnTo>
                  <a:lnTo>
                    <a:pt x="2293786" y="519947"/>
                  </a:lnTo>
                  <a:lnTo>
                    <a:pt x="2268334" y="484516"/>
                  </a:lnTo>
                  <a:lnTo>
                    <a:pt x="2241307" y="450029"/>
                  </a:lnTo>
                  <a:lnTo>
                    <a:pt x="2212746" y="416521"/>
                  </a:lnTo>
                  <a:lnTo>
                    <a:pt x="2182694" y="384029"/>
                  </a:lnTo>
                  <a:lnTo>
                    <a:pt x="2151195" y="352589"/>
                  </a:lnTo>
                  <a:lnTo>
                    <a:pt x="2118291" y="322238"/>
                  </a:lnTo>
                  <a:lnTo>
                    <a:pt x="2084025" y="293013"/>
                  </a:lnTo>
                  <a:lnTo>
                    <a:pt x="2048439" y="264949"/>
                  </a:lnTo>
                  <a:lnTo>
                    <a:pt x="2011577" y="238083"/>
                  </a:lnTo>
                  <a:lnTo>
                    <a:pt x="1973480" y="212452"/>
                  </a:lnTo>
                  <a:lnTo>
                    <a:pt x="1934192" y="188092"/>
                  </a:lnTo>
                  <a:lnTo>
                    <a:pt x="1893755" y="165039"/>
                  </a:lnTo>
                  <a:lnTo>
                    <a:pt x="1852212" y="143331"/>
                  </a:lnTo>
                  <a:lnTo>
                    <a:pt x="1809606" y="123003"/>
                  </a:lnTo>
                  <a:lnTo>
                    <a:pt x="1765980" y="104091"/>
                  </a:lnTo>
                  <a:lnTo>
                    <a:pt x="1721375" y="86633"/>
                  </a:lnTo>
                  <a:lnTo>
                    <a:pt x="1675836" y="70665"/>
                  </a:lnTo>
                  <a:lnTo>
                    <a:pt x="1629404" y="56222"/>
                  </a:lnTo>
                  <a:lnTo>
                    <a:pt x="1582122" y="43343"/>
                  </a:lnTo>
                  <a:lnTo>
                    <a:pt x="1534034" y="32062"/>
                  </a:lnTo>
                  <a:lnTo>
                    <a:pt x="1485181" y="22417"/>
                  </a:lnTo>
                  <a:lnTo>
                    <a:pt x="1435606" y="14444"/>
                  </a:lnTo>
                  <a:lnTo>
                    <a:pt x="1385353" y="8179"/>
                  </a:lnTo>
                  <a:lnTo>
                    <a:pt x="1334463" y="3659"/>
                  </a:lnTo>
                  <a:lnTo>
                    <a:pt x="1282981" y="921"/>
                  </a:lnTo>
                  <a:lnTo>
                    <a:pt x="1230947" y="0"/>
                  </a:lnTo>
                  <a:close/>
                </a:path>
              </a:pathLst>
            </a:custGeom>
            <a:ln w="1904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97835" y="3532758"/>
            <a:ext cx="18122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Georgia"/>
                <a:cs typeface="Georgia"/>
              </a:rPr>
              <a:t>Całodobowy</a:t>
            </a:r>
            <a:r>
              <a:rPr sz="1100" b="1" i="1" spc="-5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monitoring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1960" y="2380843"/>
            <a:ext cx="141795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14500"/>
              </a:lnSpc>
              <a:spcBef>
                <a:spcPts val="100"/>
              </a:spcBef>
            </a:pPr>
            <a:r>
              <a:rPr sz="1100" b="1" i="1" dirty="0">
                <a:latin typeface="Georgia"/>
                <a:cs typeface="Georgia"/>
              </a:rPr>
              <a:t>Szafka</a:t>
            </a:r>
            <a:r>
              <a:rPr sz="1100" b="1" i="1" spc="-4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szkolna </a:t>
            </a:r>
            <a:r>
              <a:rPr sz="1100" b="1" i="1" dirty="0">
                <a:latin typeface="Georgia"/>
                <a:cs typeface="Georgia"/>
              </a:rPr>
              <a:t>dla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każdego</a:t>
            </a:r>
            <a:r>
              <a:rPr sz="1100" b="1" i="1" spc="-2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ucznia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6116" y="2532075"/>
            <a:ext cx="1741805" cy="4095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85"/>
              </a:spcBef>
            </a:pPr>
            <a:r>
              <a:rPr sz="1100" b="1" i="1" dirty="0">
                <a:latin typeface="Georgia"/>
                <a:cs typeface="Georgia"/>
              </a:rPr>
              <a:t>Wydzielona</a:t>
            </a:r>
            <a:r>
              <a:rPr sz="1100" b="1" i="1" spc="-5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bezpieczna</a:t>
            </a:r>
            <a:endParaRPr sz="11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i="1" spc="-10" dirty="0">
                <a:latin typeface="Georgia"/>
                <a:cs typeface="Georgia"/>
              </a:rPr>
              <a:t>przestrzeń </a:t>
            </a:r>
            <a:r>
              <a:rPr sz="1100" b="1" i="1" dirty="0">
                <a:latin typeface="Georgia"/>
                <a:cs typeface="Georgia"/>
              </a:rPr>
              <a:t>dla</a:t>
            </a:r>
            <a:r>
              <a:rPr sz="1100" b="1" i="1" spc="1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klas </a:t>
            </a:r>
            <a:r>
              <a:rPr sz="1100" b="1" i="1" spc="-10" dirty="0">
                <a:latin typeface="Georgia"/>
                <a:cs typeface="Georgia"/>
              </a:rPr>
              <a:t>I-</a:t>
            </a:r>
            <a:r>
              <a:rPr sz="1100" b="1" i="1" spc="-25" dirty="0">
                <a:latin typeface="Georgia"/>
                <a:cs typeface="Georgia"/>
              </a:rPr>
              <a:t>III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9852" y="3120364"/>
            <a:ext cx="1369060" cy="9861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100" b="1" i="1" spc="-20" dirty="0">
                <a:latin typeface="Georgia"/>
                <a:cs typeface="Georgia"/>
              </a:rPr>
              <a:t>Dwie</a:t>
            </a:r>
            <a:endParaRPr sz="11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100" b="1" i="1" dirty="0">
                <a:latin typeface="Georgia"/>
                <a:cs typeface="Georgia"/>
              </a:rPr>
              <a:t>sale</a:t>
            </a:r>
            <a:r>
              <a:rPr sz="1100" b="1" i="1" spc="-30" dirty="0">
                <a:latin typeface="Georgia"/>
                <a:cs typeface="Georgia"/>
              </a:rPr>
              <a:t> </a:t>
            </a:r>
            <a:r>
              <a:rPr sz="1100" b="1" i="1" spc="-10" dirty="0" err="1">
                <a:latin typeface="Georgia"/>
                <a:cs typeface="Georgia"/>
              </a:rPr>
              <a:t>gimnastyczne</a:t>
            </a:r>
            <a:endParaRPr lang="pl-PL" sz="1100" b="1" i="1" spc="-1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endParaRPr lang="pl-PL" sz="1100" b="1" i="1" spc="-1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lang="pl-PL" sz="1100" b="1" i="1" spc="-10" dirty="0">
                <a:latin typeface="Georgia"/>
                <a:cs typeface="Georgia"/>
              </a:rPr>
              <a:t>Sala integracji</a:t>
            </a: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lang="pl-PL" sz="1100" b="1" i="1" spc="-10" dirty="0">
                <a:latin typeface="Georgia"/>
                <a:cs typeface="Georgia"/>
              </a:rPr>
              <a:t>sensorycznej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21021" y="1749907"/>
            <a:ext cx="106172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14500"/>
              </a:lnSpc>
              <a:spcBef>
                <a:spcPts val="100"/>
              </a:spcBef>
            </a:pPr>
            <a:r>
              <a:rPr sz="1100" b="1" i="1" dirty="0">
                <a:latin typeface="Georgia"/>
                <a:cs typeface="Georgia"/>
              </a:rPr>
              <a:t>Das</a:t>
            </a:r>
            <a:r>
              <a:rPr sz="1100" b="1" i="1" spc="-2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Deutsche Sprachdiplom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336" y="1839823"/>
            <a:ext cx="20300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980" marR="5080" indent="-589915">
              <a:lnSpc>
                <a:spcPct val="114500"/>
              </a:lnSpc>
              <a:spcBef>
                <a:spcPts val="100"/>
              </a:spcBef>
            </a:pPr>
            <a:r>
              <a:rPr sz="1100" b="1" i="1" dirty="0">
                <a:latin typeface="Georgia"/>
                <a:cs typeface="Georgia"/>
              </a:rPr>
              <a:t>Coroczni</a:t>
            </a:r>
            <a:r>
              <a:rPr sz="1100" b="1" i="1" spc="-25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laureaci</a:t>
            </a:r>
            <a:r>
              <a:rPr sz="1100" b="1" i="1" spc="-4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i</a:t>
            </a:r>
            <a:r>
              <a:rPr sz="1100" b="1" i="1" spc="-2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finaliści konkursów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55266" y="3941800"/>
            <a:ext cx="3112770" cy="3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 indent="-290195" algn="l">
              <a:lnSpc>
                <a:spcPct val="114500"/>
              </a:lnSpc>
              <a:spcBef>
                <a:spcPts val="100"/>
              </a:spcBef>
            </a:pPr>
            <a:r>
              <a:rPr lang="pl-PL" sz="1100" b="1" i="1" dirty="0">
                <a:latin typeface="Georgia"/>
                <a:cs typeface="Georgia"/>
              </a:rPr>
              <a:t>        Współpraca z lokalnymi ośrodkami       </a:t>
            </a:r>
          </a:p>
          <a:p>
            <a:pPr marL="302260" marR="5080" indent="-290195" algn="l">
              <a:lnSpc>
                <a:spcPct val="114500"/>
              </a:lnSpc>
              <a:spcBef>
                <a:spcPts val="100"/>
              </a:spcBef>
            </a:pPr>
            <a:r>
              <a:rPr lang="pl-PL" sz="1100" b="1" i="1" dirty="0">
                <a:latin typeface="Georgia"/>
                <a:cs typeface="Georgia"/>
              </a:rPr>
              <a:t>                            kultury i nauki </a:t>
            </a:r>
            <a:endParaRPr sz="1100" dirty="0">
              <a:latin typeface="Georgia"/>
              <a:cs typeface="Georgi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1803" y="1737486"/>
            <a:ext cx="1213172" cy="1656587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526534" y="2930346"/>
            <a:ext cx="2421890" cy="452755"/>
          </a:xfrm>
          <a:custGeom>
            <a:avLst/>
            <a:gdLst/>
            <a:ahLst/>
            <a:cxnLst/>
            <a:rect l="l" t="t" r="r" b="b"/>
            <a:pathLst>
              <a:path w="2421890" h="452754">
                <a:moveTo>
                  <a:pt x="2421382" y="0"/>
                </a:moveTo>
                <a:lnTo>
                  <a:pt x="0" y="0"/>
                </a:lnTo>
                <a:lnTo>
                  <a:pt x="0" y="452551"/>
                </a:lnTo>
                <a:lnTo>
                  <a:pt x="2421382" y="452551"/>
                </a:lnTo>
                <a:lnTo>
                  <a:pt x="2421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00396" y="2919196"/>
            <a:ext cx="2109470" cy="409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290"/>
              </a:spcBef>
            </a:pPr>
            <a:r>
              <a:rPr sz="1100" b="1" i="1" dirty="0">
                <a:latin typeface="Georgia"/>
                <a:cs typeface="Georgia"/>
              </a:rPr>
              <a:t>Klasy</a:t>
            </a:r>
            <a:r>
              <a:rPr sz="1100" b="1" i="1" spc="-30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dwujęzyczne</a:t>
            </a:r>
            <a:endParaRPr sz="11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100" b="1" i="1" dirty="0">
                <a:latin typeface="Georgia"/>
                <a:cs typeface="Georgia"/>
              </a:rPr>
              <a:t>z</a:t>
            </a:r>
            <a:r>
              <a:rPr sz="1100" b="1" i="1" spc="-2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j.niemieckim</a:t>
            </a:r>
            <a:r>
              <a:rPr sz="1100" b="1" i="1" spc="-30" dirty="0">
                <a:latin typeface="Georgia"/>
                <a:cs typeface="Georgia"/>
              </a:rPr>
              <a:t> </a:t>
            </a:r>
            <a:r>
              <a:rPr sz="1100" b="1" i="1" dirty="0">
                <a:latin typeface="Georgia"/>
                <a:cs typeface="Georgia"/>
              </a:rPr>
              <a:t>i</a:t>
            </a:r>
            <a:r>
              <a:rPr sz="1100" b="1" i="1" spc="-15" dirty="0">
                <a:latin typeface="Georgia"/>
                <a:cs typeface="Georgia"/>
              </a:rPr>
              <a:t> </a:t>
            </a:r>
            <a:r>
              <a:rPr sz="1100" b="1" i="1" spc="-10" dirty="0">
                <a:latin typeface="Georgia"/>
                <a:cs typeface="Georgia"/>
              </a:rPr>
              <a:t>j.angielskim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58849" y="802893"/>
            <a:ext cx="5088890" cy="635"/>
          </a:xfrm>
          <a:custGeom>
            <a:avLst/>
            <a:gdLst/>
            <a:ahLst/>
            <a:cxnLst/>
            <a:rect l="l" t="t" r="r" b="b"/>
            <a:pathLst>
              <a:path w="5088890" h="634">
                <a:moveTo>
                  <a:pt x="0" y="508"/>
                </a:moveTo>
                <a:lnTo>
                  <a:pt x="5088737" y="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6819" y="9831158"/>
            <a:ext cx="428625" cy="44180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04517" y="9867077"/>
            <a:ext cx="405892" cy="40588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2890" y="9725773"/>
            <a:ext cx="575491" cy="55220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35587" y="9814699"/>
            <a:ext cx="229724" cy="462061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485114" y="9730295"/>
            <a:ext cx="6354445" cy="613410"/>
            <a:chOff x="485114" y="9730295"/>
            <a:chExt cx="6354445" cy="613410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4072" y="9747644"/>
              <a:ext cx="1703795" cy="56879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1413" y="9768533"/>
              <a:ext cx="852584" cy="5275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21427" y="9843871"/>
              <a:ext cx="317620" cy="4433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27116" y="9730295"/>
              <a:ext cx="494271" cy="49706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5114" y="10336898"/>
              <a:ext cx="6319520" cy="0"/>
            </a:xfrm>
            <a:custGeom>
              <a:avLst/>
              <a:gdLst/>
              <a:ahLst/>
              <a:cxnLst/>
              <a:rect l="l" t="t" r="r" b="b"/>
              <a:pathLst>
                <a:path w="6319520">
                  <a:moveTo>
                    <a:pt x="0" y="0"/>
                  </a:moveTo>
                  <a:lnTo>
                    <a:pt x="6318910" y="0"/>
                  </a:lnTo>
                </a:path>
              </a:pathLst>
            </a:custGeom>
            <a:ln w="127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12640" y="9698878"/>
            <a:ext cx="432807" cy="44863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01516" y="9900983"/>
            <a:ext cx="266202" cy="342904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336039" y="4628133"/>
            <a:ext cx="5088890" cy="635"/>
          </a:xfrm>
          <a:custGeom>
            <a:avLst/>
            <a:gdLst/>
            <a:ahLst/>
            <a:cxnLst/>
            <a:rect l="l" t="t" r="r" b="b"/>
            <a:pathLst>
              <a:path w="5088890" h="635">
                <a:moveTo>
                  <a:pt x="0" y="508"/>
                </a:moveTo>
                <a:lnTo>
                  <a:pt x="5088763" y="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223</Words>
  <Application>Microsoft Office PowerPoint</Application>
  <PresentationFormat>Niestandardowy</PresentationFormat>
  <Paragraphs>65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 Black</vt:lpstr>
      <vt:lpstr>Calibri</vt:lpstr>
      <vt:lpstr>Georgia</vt:lpstr>
      <vt:lpstr>Symbol</vt:lpstr>
      <vt:lpstr>Office Theme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 390</dc:creator>
  <cp:lastModifiedBy>Prygiel Paweł</cp:lastModifiedBy>
  <cp:revision>2</cp:revision>
  <dcterms:created xsi:type="dcterms:W3CDTF">2025-02-19T10:06:46Z</dcterms:created>
  <dcterms:modified xsi:type="dcterms:W3CDTF">2025-02-19T10:22:16Z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2021-01-22T00:00:00Z</vt:filetime>
  </property>
  <property fmtid="{D5CDD505-2E9C-101B-9397-08002B2CF9AE}" pid="3" name="Creator">
    <vt:lpwstr>Microsoft® Publisher 2013</vt:lpwstr>
  </property>
  <property fmtid="{D5CDD505-2E9C-101B-9397-08002B2CF9AE}" pid="4" name="LastSaved">
    <vt:filetime>2025-02-19T00:00:00Z</vt:filetime>
  </property>
  <property fmtid="{D5CDD505-2E9C-101B-9397-08002B2CF9AE}" pid="5" name="Producer">
    <vt:lpwstr>3-Heights(TM) PDF Security Shell 4.8.25.2 (http://www.pdf-tools.com)</vt:lpwstr>
  </property>
</Properties>
</file>